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2FBC47-7CB5-402C-85DD-5A7221BCDE2B}">
  <a:tblStyle styleId="{D02FBC47-7CB5-402C-85DD-5A7221BCDE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480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c6b94db11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c6b94db11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0f25cdce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0f25cdce3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r = 0 to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profit[0][C] = 0;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c = 1 to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profit[r][0] = 0;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r = 1 to 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for c = 1 to 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For profit[r][c]: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- Consider if object type is in knapsack by comparing with profit[r][c-1]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- If object type is included, consider the different cases with varying number of objects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- Get maximum profit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10485e9a0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10485e9a0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c6b94db11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c6b94db11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0f25cdce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0f25cdce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10485e9a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10485e9a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10485e9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10485e9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c6b94db11_4_1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ec6b94db11_4_1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Part a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implement algo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- time complexity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- key comparison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- find optimal S (&amp; sample size)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Part b (Use optimal S)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Implement algo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Time complexity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00"/>
              <a:t>Key comparison graph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c6b94db11_4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c6b94db11_4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c6b94db11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c6b94db11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0f25cdce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0f25cdce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c6b94db11_4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c6b94db11_4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0577cf54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0577cf54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02a13b238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02a13b238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\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10485e9a0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10485e9a0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-636925" y="1404675"/>
            <a:ext cx="8446650" cy="2363225"/>
            <a:chOff x="-636925" y="1404675"/>
            <a:chExt cx="8446650" cy="2363225"/>
          </a:xfrm>
        </p:grpSpPr>
        <p:sp>
          <p:nvSpPr>
            <p:cNvPr id="55" name="Google Shape;55;p13"/>
            <p:cNvSpPr/>
            <p:nvPr/>
          </p:nvSpPr>
          <p:spPr>
            <a:xfrm>
              <a:off x="-636925" y="1404675"/>
              <a:ext cx="8446650" cy="2363225"/>
            </a:xfrm>
            <a:custGeom>
              <a:avLst/>
              <a:gdLst/>
              <a:ahLst/>
              <a:cxnLst/>
              <a:rect l="l" t="t" r="r" b="b"/>
              <a:pathLst>
                <a:path w="337866" h="94529" extrusionOk="0">
                  <a:moveTo>
                    <a:pt x="0" y="36334"/>
                  </a:moveTo>
                  <a:cubicBezTo>
                    <a:pt x="9202" y="44277"/>
                    <a:pt x="28628" y="86117"/>
                    <a:pt x="55210" y="83994"/>
                  </a:cubicBezTo>
                  <a:cubicBezTo>
                    <a:pt x="81793" y="81871"/>
                    <a:pt x="126070" y="21864"/>
                    <a:pt x="159495" y="23594"/>
                  </a:cubicBezTo>
                  <a:cubicBezTo>
                    <a:pt x="192920" y="25324"/>
                    <a:pt x="226031" y="98308"/>
                    <a:pt x="255759" y="94376"/>
                  </a:cubicBezTo>
                  <a:cubicBezTo>
                    <a:pt x="285488" y="90444"/>
                    <a:pt x="324182" y="15729"/>
                    <a:pt x="337866" y="0"/>
                  </a:cubicBezTo>
                </a:path>
              </a:pathLst>
            </a:custGeom>
            <a:noFill/>
            <a:ln w="152400" cap="rnd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-636925" y="1404675"/>
              <a:ext cx="8446650" cy="2363225"/>
            </a:xfrm>
            <a:custGeom>
              <a:avLst/>
              <a:gdLst/>
              <a:ahLst/>
              <a:cxnLst/>
              <a:rect l="l" t="t" r="r" b="b"/>
              <a:pathLst>
                <a:path w="337866" h="94529" extrusionOk="0">
                  <a:moveTo>
                    <a:pt x="0" y="36334"/>
                  </a:moveTo>
                  <a:cubicBezTo>
                    <a:pt x="9202" y="44277"/>
                    <a:pt x="28628" y="86117"/>
                    <a:pt x="55210" y="83994"/>
                  </a:cubicBezTo>
                  <a:cubicBezTo>
                    <a:pt x="81793" y="81871"/>
                    <a:pt x="126070" y="21864"/>
                    <a:pt x="159495" y="23594"/>
                  </a:cubicBezTo>
                  <a:cubicBezTo>
                    <a:pt x="192920" y="25324"/>
                    <a:pt x="226031" y="98308"/>
                    <a:pt x="255759" y="94376"/>
                  </a:cubicBezTo>
                  <a:cubicBezTo>
                    <a:pt x="285488" y="90444"/>
                    <a:pt x="324182" y="15729"/>
                    <a:pt x="337866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SS1 TEAM 7      Dynamic Programming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3515193" y="4999621"/>
            <a:ext cx="12335" cy="10017"/>
          </a:xfrm>
          <a:custGeom>
            <a:avLst/>
            <a:gdLst/>
            <a:ahLst/>
            <a:cxnLst/>
            <a:rect l="l" t="t" r="r" b="b"/>
            <a:pathLst>
              <a:path w="548" h="445" extrusionOk="0">
                <a:moveTo>
                  <a:pt x="274" y="0"/>
                </a:moveTo>
                <a:cubicBezTo>
                  <a:pt x="0" y="0"/>
                  <a:pt x="0" y="445"/>
                  <a:pt x="274" y="445"/>
                </a:cubicBezTo>
                <a:cubicBezTo>
                  <a:pt x="547" y="445"/>
                  <a:pt x="547" y="0"/>
                  <a:pt x="2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7537412" y="2912028"/>
            <a:ext cx="1149383" cy="696887"/>
            <a:chOff x="5960837" y="2432603"/>
            <a:chExt cx="1149383" cy="696887"/>
          </a:xfrm>
        </p:grpSpPr>
        <p:sp>
          <p:nvSpPr>
            <p:cNvPr id="60" name="Google Shape;60;p13"/>
            <p:cNvSpPr/>
            <p:nvPr/>
          </p:nvSpPr>
          <p:spPr>
            <a:xfrm>
              <a:off x="5977562" y="2432603"/>
              <a:ext cx="1091105" cy="695559"/>
            </a:xfrm>
            <a:custGeom>
              <a:avLst/>
              <a:gdLst/>
              <a:ahLst/>
              <a:cxnLst/>
              <a:rect l="l" t="t" r="r" b="b"/>
              <a:pathLst>
                <a:path w="48472" h="30900" extrusionOk="0">
                  <a:moveTo>
                    <a:pt x="27985" y="0"/>
                  </a:moveTo>
                  <a:cubicBezTo>
                    <a:pt x="24718" y="0"/>
                    <a:pt x="21478" y="2184"/>
                    <a:pt x="20413" y="5290"/>
                  </a:cubicBezTo>
                  <a:cubicBezTo>
                    <a:pt x="18763" y="3365"/>
                    <a:pt x="16295" y="1993"/>
                    <a:pt x="13827" y="1993"/>
                  </a:cubicBezTo>
                  <a:cubicBezTo>
                    <a:pt x="13227" y="1993"/>
                    <a:pt x="12627" y="2074"/>
                    <a:pt x="12040" y="2248"/>
                  </a:cubicBezTo>
                  <a:cubicBezTo>
                    <a:pt x="8998" y="3137"/>
                    <a:pt x="7016" y="7067"/>
                    <a:pt x="8759" y="9698"/>
                  </a:cubicBezTo>
                  <a:cubicBezTo>
                    <a:pt x="7901" y="9292"/>
                    <a:pt x="7017" y="9104"/>
                    <a:pt x="6155" y="9104"/>
                  </a:cubicBezTo>
                  <a:cubicBezTo>
                    <a:pt x="3034" y="9104"/>
                    <a:pt x="219" y="11567"/>
                    <a:pt x="112" y="14996"/>
                  </a:cubicBezTo>
                  <a:cubicBezTo>
                    <a:pt x="1" y="18554"/>
                    <a:pt x="2897" y="21254"/>
                    <a:pt x="6171" y="21254"/>
                  </a:cubicBezTo>
                  <a:cubicBezTo>
                    <a:pt x="6922" y="21254"/>
                    <a:pt x="7692" y="21112"/>
                    <a:pt x="8451" y="20806"/>
                  </a:cubicBezTo>
                  <a:lnTo>
                    <a:pt x="8451" y="20806"/>
                  </a:lnTo>
                  <a:cubicBezTo>
                    <a:pt x="8212" y="24975"/>
                    <a:pt x="10741" y="29384"/>
                    <a:pt x="14774" y="30614"/>
                  </a:cubicBezTo>
                  <a:cubicBezTo>
                    <a:pt x="15408" y="30808"/>
                    <a:pt x="16064" y="30899"/>
                    <a:pt x="16721" y="30899"/>
                  </a:cubicBezTo>
                  <a:cubicBezTo>
                    <a:pt x="20241" y="30899"/>
                    <a:pt x="23782" y="28279"/>
                    <a:pt x="24070" y="24736"/>
                  </a:cubicBezTo>
                  <a:cubicBezTo>
                    <a:pt x="25505" y="27163"/>
                    <a:pt x="27897" y="29111"/>
                    <a:pt x="30666" y="29658"/>
                  </a:cubicBezTo>
                  <a:cubicBezTo>
                    <a:pt x="31167" y="29757"/>
                    <a:pt x="31679" y="29805"/>
                    <a:pt x="32193" y="29805"/>
                  </a:cubicBezTo>
                  <a:cubicBezTo>
                    <a:pt x="34514" y="29805"/>
                    <a:pt x="36853" y="28811"/>
                    <a:pt x="38253" y="26992"/>
                  </a:cubicBezTo>
                  <a:cubicBezTo>
                    <a:pt x="40133" y="24599"/>
                    <a:pt x="39859" y="21558"/>
                    <a:pt x="38253" y="19131"/>
                  </a:cubicBezTo>
                  <a:lnTo>
                    <a:pt x="38253" y="19131"/>
                  </a:lnTo>
                  <a:cubicBezTo>
                    <a:pt x="39869" y="19365"/>
                    <a:pt x="41421" y="20049"/>
                    <a:pt x="43008" y="20049"/>
                  </a:cubicBezTo>
                  <a:cubicBezTo>
                    <a:pt x="43736" y="20049"/>
                    <a:pt x="44472" y="19905"/>
                    <a:pt x="45225" y="19507"/>
                  </a:cubicBezTo>
                  <a:cubicBezTo>
                    <a:pt x="46353" y="18858"/>
                    <a:pt x="47241" y="17798"/>
                    <a:pt x="47651" y="16534"/>
                  </a:cubicBezTo>
                  <a:cubicBezTo>
                    <a:pt x="48472" y="14449"/>
                    <a:pt x="48267" y="12125"/>
                    <a:pt x="47139" y="10211"/>
                  </a:cubicBezTo>
                  <a:cubicBezTo>
                    <a:pt x="46100" y="8559"/>
                    <a:pt x="44000" y="7934"/>
                    <a:pt x="41808" y="7934"/>
                  </a:cubicBezTo>
                  <a:cubicBezTo>
                    <a:pt x="39601" y="7934"/>
                    <a:pt x="37301" y="8568"/>
                    <a:pt x="35895" y="9425"/>
                  </a:cubicBezTo>
                  <a:cubicBezTo>
                    <a:pt x="36202" y="9186"/>
                    <a:pt x="36271" y="8707"/>
                    <a:pt x="36168" y="8092"/>
                  </a:cubicBezTo>
                  <a:cubicBezTo>
                    <a:pt x="35826" y="6588"/>
                    <a:pt x="35245" y="5119"/>
                    <a:pt x="34425" y="3786"/>
                  </a:cubicBezTo>
                  <a:cubicBezTo>
                    <a:pt x="33195" y="2077"/>
                    <a:pt x="31588" y="608"/>
                    <a:pt x="29504" y="163"/>
                  </a:cubicBezTo>
                  <a:cubicBezTo>
                    <a:pt x="29002" y="53"/>
                    <a:pt x="28494" y="0"/>
                    <a:pt x="27985" y="0"/>
                  </a:cubicBez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        Liya</a:t>
              </a:r>
              <a:endParaRPr sz="1100"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980849" y="2777074"/>
              <a:ext cx="1067042" cy="351088"/>
            </a:xfrm>
            <a:custGeom>
              <a:avLst/>
              <a:gdLst/>
              <a:ahLst/>
              <a:cxnLst/>
              <a:rect l="l" t="t" r="r" b="b"/>
              <a:pathLst>
                <a:path w="47403" h="1559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231"/>
                    <a:pt x="410" y="2427"/>
                    <a:pt x="1128" y="3452"/>
                  </a:cubicBezTo>
                  <a:cubicBezTo>
                    <a:pt x="2328" y="5020"/>
                    <a:pt x="4177" y="5885"/>
                    <a:pt x="6072" y="5885"/>
                  </a:cubicBezTo>
                  <a:cubicBezTo>
                    <a:pt x="6822" y="5885"/>
                    <a:pt x="7578" y="5750"/>
                    <a:pt x="8305" y="5469"/>
                  </a:cubicBezTo>
                  <a:lnTo>
                    <a:pt x="8305" y="5469"/>
                  </a:lnTo>
                  <a:cubicBezTo>
                    <a:pt x="8066" y="9672"/>
                    <a:pt x="10595" y="14081"/>
                    <a:pt x="14628" y="15311"/>
                  </a:cubicBezTo>
                  <a:cubicBezTo>
                    <a:pt x="15262" y="15505"/>
                    <a:pt x="15918" y="15596"/>
                    <a:pt x="16575" y="15596"/>
                  </a:cubicBezTo>
                  <a:cubicBezTo>
                    <a:pt x="20095" y="15596"/>
                    <a:pt x="23636" y="12976"/>
                    <a:pt x="23924" y="9433"/>
                  </a:cubicBezTo>
                  <a:cubicBezTo>
                    <a:pt x="25359" y="11860"/>
                    <a:pt x="27751" y="13774"/>
                    <a:pt x="30520" y="14355"/>
                  </a:cubicBezTo>
                  <a:cubicBezTo>
                    <a:pt x="31021" y="14454"/>
                    <a:pt x="31533" y="14502"/>
                    <a:pt x="32047" y="14502"/>
                  </a:cubicBezTo>
                  <a:cubicBezTo>
                    <a:pt x="34368" y="14502"/>
                    <a:pt x="36707" y="13508"/>
                    <a:pt x="38107" y="11689"/>
                  </a:cubicBezTo>
                  <a:cubicBezTo>
                    <a:pt x="39987" y="9296"/>
                    <a:pt x="39713" y="6255"/>
                    <a:pt x="38107" y="3828"/>
                  </a:cubicBezTo>
                  <a:lnTo>
                    <a:pt x="38107" y="3828"/>
                  </a:lnTo>
                  <a:cubicBezTo>
                    <a:pt x="39723" y="4062"/>
                    <a:pt x="41275" y="4746"/>
                    <a:pt x="42862" y="4746"/>
                  </a:cubicBezTo>
                  <a:cubicBezTo>
                    <a:pt x="43590" y="4746"/>
                    <a:pt x="44326" y="4602"/>
                    <a:pt x="45079" y="4204"/>
                  </a:cubicBezTo>
                  <a:cubicBezTo>
                    <a:pt x="46138" y="3589"/>
                    <a:pt x="46924" y="2666"/>
                    <a:pt x="47403" y="1538"/>
                  </a:cubicBezTo>
                  <a:lnTo>
                    <a:pt x="47403" y="1538"/>
                  </a:lnTo>
                  <a:cubicBezTo>
                    <a:pt x="46343" y="1778"/>
                    <a:pt x="45284" y="1983"/>
                    <a:pt x="44190" y="2085"/>
                  </a:cubicBezTo>
                  <a:cubicBezTo>
                    <a:pt x="43694" y="2129"/>
                    <a:pt x="43195" y="2152"/>
                    <a:pt x="42695" y="2152"/>
                  </a:cubicBezTo>
                  <a:cubicBezTo>
                    <a:pt x="40094" y="2152"/>
                    <a:pt x="37483" y="1536"/>
                    <a:pt x="35304" y="103"/>
                  </a:cubicBezTo>
                  <a:lnTo>
                    <a:pt x="35304" y="103"/>
                  </a:lnTo>
                  <a:cubicBezTo>
                    <a:pt x="35509" y="2154"/>
                    <a:pt x="35168" y="4238"/>
                    <a:pt x="34313" y="6118"/>
                  </a:cubicBezTo>
                  <a:cubicBezTo>
                    <a:pt x="33698" y="7519"/>
                    <a:pt x="32673" y="8886"/>
                    <a:pt x="31237" y="9296"/>
                  </a:cubicBezTo>
                  <a:cubicBezTo>
                    <a:pt x="30942" y="9379"/>
                    <a:pt x="30641" y="9417"/>
                    <a:pt x="30337" y="9417"/>
                  </a:cubicBezTo>
                  <a:cubicBezTo>
                    <a:pt x="29130" y="9417"/>
                    <a:pt x="27901" y="8810"/>
                    <a:pt x="27000" y="7964"/>
                  </a:cubicBezTo>
                  <a:cubicBezTo>
                    <a:pt x="25872" y="6904"/>
                    <a:pt x="25154" y="5503"/>
                    <a:pt x="24470" y="4136"/>
                  </a:cubicBezTo>
                  <a:cubicBezTo>
                    <a:pt x="24095" y="5879"/>
                    <a:pt x="23719" y="7690"/>
                    <a:pt x="22591" y="9091"/>
                  </a:cubicBezTo>
                  <a:cubicBezTo>
                    <a:pt x="21820" y="10025"/>
                    <a:pt x="20587" y="10672"/>
                    <a:pt x="19403" y="10672"/>
                  </a:cubicBezTo>
                  <a:cubicBezTo>
                    <a:pt x="18855" y="10672"/>
                    <a:pt x="18317" y="10533"/>
                    <a:pt x="17840" y="10219"/>
                  </a:cubicBezTo>
                  <a:cubicBezTo>
                    <a:pt x="16644" y="9433"/>
                    <a:pt x="16234" y="7827"/>
                    <a:pt x="16200" y="6391"/>
                  </a:cubicBezTo>
                  <a:cubicBezTo>
                    <a:pt x="16200" y="4956"/>
                    <a:pt x="16405" y="3486"/>
                    <a:pt x="16063" y="2085"/>
                  </a:cubicBezTo>
                  <a:cubicBezTo>
                    <a:pt x="13873" y="3108"/>
                    <a:pt x="11513" y="3622"/>
                    <a:pt x="9152" y="3622"/>
                  </a:cubicBezTo>
                  <a:cubicBezTo>
                    <a:pt x="7018" y="3622"/>
                    <a:pt x="4883" y="3202"/>
                    <a:pt x="2871" y="2359"/>
                  </a:cubicBezTo>
                  <a:cubicBezTo>
                    <a:pt x="1504" y="1778"/>
                    <a:pt x="820" y="889"/>
                    <a:pt x="0" y="0"/>
                  </a:cubicBez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5960837" y="2447662"/>
              <a:ext cx="1149383" cy="681828"/>
            </a:xfrm>
            <a:custGeom>
              <a:avLst/>
              <a:gdLst/>
              <a:ahLst/>
              <a:cxnLst/>
              <a:rect l="l" t="t" r="r" b="b"/>
              <a:pathLst>
                <a:path w="51061" h="30290" extrusionOk="0">
                  <a:moveTo>
                    <a:pt x="29647" y="888"/>
                  </a:moveTo>
                  <a:cubicBezTo>
                    <a:pt x="32140" y="888"/>
                    <a:pt x="34404" y="2601"/>
                    <a:pt x="35442" y="4860"/>
                  </a:cubicBezTo>
                  <a:cubicBezTo>
                    <a:pt x="36125" y="6364"/>
                    <a:pt x="36330" y="8038"/>
                    <a:pt x="36057" y="9645"/>
                  </a:cubicBezTo>
                  <a:cubicBezTo>
                    <a:pt x="35983" y="9988"/>
                    <a:pt x="36244" y="10261"/>
                    <a:pt x="36537" y="10261"/>
                  </a:cubicBezTo>
                  <a:cubicBezTo>
                    <a:pt x="36652" y="10261"/>
                    <a:pt x="36771" y="10219"/>
                    <a:pt x="36877" y="10123"/>
                  </a:cubicBezTo>
                  <a:cubicBezTo>
                    <a:pt x="38415" y="8585"/>
                    <a:pt x="40295" y="7321"/>
                    <a:pt x="42482" y="6945"/>
                  </a:cubicBezTo>
                  <a:cubicBezTo>
                    <a:pt x="42841" y="6879"/>
                    <a:pt x="43203" y="6847"/>
                    <a:pt x="43563" y="6847"/>
                  </a:cubicBezTo>
                  <a:cubicBezTo>
                    <a:pt x="45089" y="6847"/>
                    <a:pt x="46566" y="7437"/>
                    <a:pt x="47506" y="8654"/>
                  </a:cubicBezTo>
                  <a:cubicBezTo>
                    <a:pt x="48531" y="10055"/>
                    <a:pt x="48907" y="11798"/>
                    <a:pt x="48565" y="13472"/>
                  </a:cubicBezTo>
                  <a:cubicBezTo>
                    <a:pt x="48155" y="15250"/>
                    <a:pt x="46959" y="16719"/>
                    <a:pt x="45319" y="17505"/>
                  </a:cubicBezTo>
                  <a:cubicBezTo>
                    <a:pt x="44278" y="17998"/>
                    <a:pt x="43149" y="18247"/>
                    <a:pt x="42021" y="18247"/>
                  </a:cubicBezTo>
                  <a:cubicBezTo>
                    <a:pt x="41038" y="18247"/>
                    <a:pt x="40056" y="18058"/>
                    <a:pt x="39133" y="17676"/>
                  </a:cubicBezTo>
                  <a:cubicBezTo>
                    <a:pt x="39051" y="17632"/>
                    <a:pt x="38968" y="17612"/>
                    <a:pt x="38888" y="17612"/>
                  </a:cubicBezTo>
                  <a:cubicBezTo>
                    <a:pt x="38536" y="17612"/>
                    <a:pt x="38254" y="17997"/>
                    <a:pt x="38449" y="18360"/>
                  </a:cubicBezTo>
                  <a:cubicBezTo>
                    <a:pt x="39611" y="20855"/>
                    <a:pt x="38723" y="23965"/>
                    <a:pt x="36809" y="25810"/>
                  </a:cubicBezTo>
                  <a:cubicBezTo>
                    <a:pt x="35817" y="26767"/>
                    <a:pt x="34553" y="27348"/>
                    <a:pt x="33186" y="27451"/>
                  </a:cubicBezTo>
                  <a:cubicBezTo>
                    <a:pt x="33122" y="27452"/>
                    <a:pt x="33059" y="27453"/>
                    <a:pt x="32995" y="27453"/>
                  </a:cubicBezTo>
                  <a:cubicBezTo>
                    <a:pt x="31661" y="27453"/>
                    <a:pt x="30363" y="27110"/>
                    <a:pt x="29221" y="26425"/>
                  </a:cubicBezTo>
                  <a:cubicBezTo>
                    <a:pt x="27854" y="25639"/>
                    <a:pt x="26829" y="24375"/>
                    <a:pt x="26385" y="22871"/>
                  </a:cubicBezTo>
                  <a:cubicBezTo>
                    <a:pt x="26309" y="22643"/>
                    <a:pt x="26118" y="22537"/>
                    <a:pt x="25927" y="22537"/>
                  </a:cubicBezTo>
                  <a:cubicBezTo>
                    <a:pt x="25688" y="22537"/>
                    <a:pt x="25447" y="22704"/>
                    <a:pt x="25428" y="23008"/>
                  </a:cubicBezTo>
                  <a:cubicBezTo>
                    <a:pt x="25291" y="25981"/>
                    <a:pt x="22762" y="28510"/>
                    <a:pt x="19891" y="29159"/>
                  </a:cubicBezTo>
                  <a:cubicBezTo>
                    <a:pt x="19434" y="29268"/>
                    <a:pt x="18969" y="29322"/>
                    <a:pt x="18506" y="29322"/>
                  </a:cubicBezTo>
                  <a:cubicBezTo>
                    <a:pt x="17518" y="29322"/>
                    <a:pt x="16538" y="29078"/>
                    <a:pt x="15653" y="28613"/>
                  </a:cubicBezTo>
                  <a:cubicBezTo>
                    <a:pt x="14355" y="27895"/>
                    <a:pt x="13261" y="26835"/>
                    <a:pt x="12577" y="25503"/>
                  </a:cubicBezTo>
                  <a:cubicBezTo>
                    <a:pt x="11723" y="24067"/>
                    <a:pt x="11450" y="22358"/>
                    <a:pt x="11723" y="20718"/>
                  </a:cubicBezTo>
                  <a:cubicBezTo>
                    <a:pt x="11812" y="20392"/>
                    <a:pt x="11566" y="20117"/>
                    <a:pt x="11277" y="20117"/>
                  </a:cubicBezTo>
                  <a:cubicBezTo>
                    <a:pt x="11232" y="20117"/>
                    <a:pt x="11187" y="20123"/>
                    <a:pt x="11142" y="20137"/>
                  </a:cubicBezTo>
                  <a:cubicBezTo>
                    <a:pt x="10114" y="20289"/>
                    <a:pt x="9054" y="20410"/>
                    <a:pt x="7997" y="20410"/>
                  </a:cubicBezTo>
                  <a:cubicBezTo>
                    <a:pt x="7157" y="20410"/>
                    <a:pt x="6320" y="20334"/>
                    <a:pt x="5503" y="20137"/>
                  </a:cubicBezTo>
                  <a:cubicBezTo>
                    <a:pt x="4033" y="19795"/>
                    <a:pt x="2735" y="18941"/>
                    <a:pt x="1812" y="17744"/>
                  </a:cubicBezTo>
                  <a:cubicBezTo>
                    <a:pt x="1026" y="16548"/>
                    <a:pt x="821" y="15045"/>
                    <a:pt x="1231" y="13677"/>
                  </a:cubicBezTo>
                  <a:cubicBezTo>
                    <a:pt x="1641" y="12242"/>
                    <a:pt x="2632" y="11046"/>
                    <a:pt x="3931" y="10362"/>
                  </a:cubicBezTo>
                  <a:cubicBezTo>
                    <a:pt x="4976" y="9805"/>
                    <a:pt x="6115" y="9532"/>
                    <a:pt x="7275" y="9532"/>
                  </a:cubicBezTo>
                  <a:cubicBezTo>
                    <a:pt x="7822" y="9532"/>
                    <a:pt x="8373" y="9592"/>
                    <a:pt x="8921" y="9713"/>
                  </a:cubicBezTo>
                  <a:cubicBezTo>
                    <a:pt x="8960" y="9722"/>
                    <a:pt x="8999" y="9726"/>
                    <a:pt x="9038" y="9726"/>
                  </a:cubicBezTo>
                  <a:cubicBezTo>
                    <a:pt x="9295" y="9726"/>
                    <a:pt x="9506" y="9532"/>
                    <a:pt x="9536" y="9235"/>
                  </a:cubicBezTo>
                  <a:cubicBezTo>
                    <a:pt x="9467" y="8688"/>
                    <a:pt x="9502" y="8141"/>
                    <a:pt x="9604" y="7594"/>
                  </a:cubicBezTo>
                  <a:cubicBezTo>
                    <a:pt x="9741" y="7047"/>
                    <a:pt x="9946" y="6535"/>
                    <a:pt x="10185" y="6056"/>
                  </a:cubicBezTo>
                  <a:cubicBezTo>
                    <a:pt x="10732" y="5065"/>
                    <a:pt x="11484" y="4211"/>
                    <a:pt x="12407" y="3595"/>
                  </a:cubicBezTo>
                  <a:cubicBezTo>
                    <a:pt x="13410" y="2964"/>
                    <a:pt x="14554" y="2645"/>
                    <a:pt x="15698" y="2645"/>
                  </a:cubicBezTo>
                  <a:cubicBezTo>
                    <a:pt x="16658" y="2645"/>
                    <a:pt x="17617" y="2870"/>
                    <a:pt x="18490" y="3322"/>
                  </a:cubicBezTo>
                  <a:cubicBezTo>
                    <a:pt x="19618" y="3835"/>
                    <a:pt x="20575" y="4621"/>
                    <a:pt x="21292" y="5646"/>
                  </a:cubicBezTo>
                  <a:cubicBezTo>
                    <a:pt x="21375" y="5760"/>
                    <a:pt x="21487" y="5808"/>
                    <a:pt x="21596" y="5808"/>
                  </a:cubicBezTo>
                  <a:cubicBezTo>
                    <a:pt x="21597" y="5808"/>
                    <a:pt x="21599" y="5808"/>
                    <a:pt x="21600" y="5808"/>
                  </a:cubicBezTo>
                  <a:lnTo>
                    <a:pt x="21600" y="5808"/>
                  </a:lnTo>
                  <a:cubicBezTo>
                    <a:pt x="21634" y="5845"/>
                    <a:pt x="21668" y="5882"/>
                    <a:pt x="21703" y="5919"/>
                  </a:cubicBezTo>
                  <a:cubicBezTo>
                    <a:pt x="21771" y="5988"/>
                    <a:pt x="21865" y="6022"/>
                    <a:pt x="21955" y="6022"/>
                  </a:cubicBezTo>
                  <a:cubicBezTo>
                    <a:pt x="22044" y="6022"/>
                    <a:pt x="22130" y="5988"/>
                    <a:pt x="22181" y="5919"/>
                  </a:cubicBezTo>
                  <a:cubicBezTo>
                    <a:pt x="23856" y="3800"/>
                    <a:pt x="25906" y="1442"/>
                    <a:pt x="28743" y="964"/>
                  </a:cubicBezTo>
                  <a:cubicBezTo>
                    <a:pt x="29046" y="913"/>
                    <a:pt x="29348" y="888"/>
                    <a:pt x="29647" y="888"/>
                  </a:cubicBezTo>
                  <a:close/>
                  <a:moveTo>
                    <a:pt x="29673" y="0"/>
                  </a:moveTo>
                  <a:cubicBezTo>
                    <a:pt x="29568" y="0"/>
                    <a:pt x="29463" y="2"/>
                    <a:pt x="29358" y="7"/>
                  </a:cubicBezTo>
                  <a:cubicBezTo>
                    <a:pt x="27854" y="178"/>
                    <a:pt x="26419" y="759"/>
                    <a:pt x="25223" y="1716"/>
                  </a:cubicBezTo>
                  <a:cubicBezTo>
                    <a:pt x="23969" y="2750"/>
                    <a:pt x="22860" y="3899"/>
                    <a:pt x="21920" y="5162"/>
                  </a:cubicBezTo>
                  <a:lnTo>
                    <a:pt x="21920" y="5162"/>
                  </a:lnTo>
                  <a:cubicBezTo>
                    <a:pt x="21885" y="5125"/>
                    <a:pt x="21849" y="5088"/>
                    <a:pt x="21814" y="5051"/>
                  </a:cubicBezTo>
                  <a:lnTo>
                    <a:pt x="21814" y="5051"/>
                  </a:lnTo>
                  <a:cubicBezTo>
                    <a:pt x="21210" y="4053"/>
                    <a:pt x="20398" y="3212"/>
                    <a:pt x="19379" y="2638"/>
                  </a:cubicBezTo>
                  <a:cubicBezTo>
                    <a:pt x="18285" y="2023"/>
                    <a:pt x="17055" y="1682"/>
                    <a:pt x="15824" y="1682"/>
                  </a:cubicBezTo>
                  <a:cubicBezTo>
                    <a:pt x="13261" y="1682"/>
                    <a:pt x="10903" y="3014"/>
                    <a:pt x="9638" y="5202"/>
                  </a:cubicBezTo>
                  <a:cubicBezTo>
                    <a:pt x="8987" y="6267"/>
                    <a:pt x="8618" y="7461"/>
                    <a:pt x="8553" y="8671"/>
                  </a:cubicBezTo>
                  <a:lnTo>
                    <a:pt x="8553" y="8671"/>
                  </a:lnTo>
                  <a:cubicBezTo>
                    <a:pt x="8130" y="8605"/>
                    <a:pt x="7705" y="8572"/>
                    <a:pt x="7281" y="8572"/>
                  </a:cubicBezTo>
                  <a:cubicBezTo>
                    <a:pt x="6151" y="8572"/>
                    <a:pt x="5032" y="8807"/>
                    <a:pt x="3999" y="9269"/>
                  </a:cubicBezTo>
                  <a:cubicBezTo>
                    <a:pt x="2461" y="9952"/>
                    <a:pt x="1231" y="11251"/>
                    <a:pt x="616" y="12857"/>
                  </a:cubicBezTo>
                  <a:cubicBezTo>
                    <a:pt x="0" y="14361"/>
                    <a:pt x="35" y="16104"/>
                    <a:pt x="718" y="17574"/>
                  </a:cubicBezTo>
                  <a:cubicBezTo>
                    <a:pt x="1538" y="19112"/>
                    <a:pt x="2940" y="20239"/>
                    <a:pt x="4580" y="20786"/>
                  </a:cubicBezTo>
                  <a:cubicBezTo>
                    <a:pt x="5708" y="21192"/>
                    <a:pt x="6882" y="21333"/>
                    <a:pt x="8069" y="21333"/>
                  </a:cubicBezTo>
                  <a:cubicBezTo>
                    <a:pt x="8945" y="21333"/>
                    <a:pt x="9828" y="21256"/>
                    <a:pt x="10704" y="21151"/>
                  </a:cubicBezTo>
                  <a:lnTo>
                    <a:pt x="10704" y="21151"/>
                  </a:lnTo>
                  <a:cubicBezTo>
                    <a:pt x="10425" y="24283"/>
                    <a:pt x="12058" y="27475"/>
                    <a:pt x="14696" y="29159"/>
                  </a:cubicBezTo>
                  <a:cubicBezTo>
                    <a:pt x="15877" y="29901"/>
                    <a:pt x="17212" y="30289"/>
                    <a:pt x="18578" y="30289"/>
                  </a:cubicBezTo>
                  <a:cubicBezTo>
                    <a:pt x="18912" y="30289"/>
                    <a:pt x="19248" y="30266"/>
                    <a:pt x="19584" y="30219"/>
                  </a:cubicBezTo>
                  <a:cubicBezTo>
                    <a:pt x="21258" y="29980"/>
                    <a:pt x="22796" y="29194"/>
                    <a:pt x="24027" y="28032"/>
                  </a:cubicBezTo>
                  <a:cubicBezTo>
                    <a:pt x="25023" y="27108"/>
                    <a:pt x="25742" y="25926"/>
                    <a:pt x="26112" y="24632"/>
                  </a:cubicBezTo>
                  <a:lnTo>
                    <a:pt x="26112" y="24632"/>
                  </a:lnTo>
                  <a:cubicBezTo>
                    <a:pt x="27438" y="26895"/>
                    <a:pt x="30009" y="28391"/>
                    <a:pt x="32673" y="28476"/>
                  </a:cubicBezTo>
                  <a:cubicBezTo>
                    <a:pt x="32721" y="28477"/>
                    <a:pt x="32768" y="28477"/>
                    <a:pt x="32815" y="28477"/>
                  </a:cubicBezTo>
                  <a:cubicBezTo>
                    <a:pt x="34372" y="28477"/>
                    <a:pt x="35889" y="27934"/>
                    <a:pt x="37116" y="26972"/>
                  </a:cubicBezTo>
                  <a:cubicBezTo>
                    <a:pt x="38347" y="25947"/>
                    <a:pt x="39235" y="24614"/>
                    <a:pt x="39679" y="23076"/>
                  </a:cubicBezTo>
                  <a:cubicBezTo>
                    <a:pt x="40085" y="21697"/>
                    <a:pt x="40084" y="20254"/>
                    <a:pt x="39694" y="18898"/>
                  </a:cubicBezTo>
                  <a:lnTo>
                    <a:pt x="39694" y="18898"/>
                  </a:lnTo>
                  <a:cubicBezTo>
                    <a:pt x="40484" y="19129"/>
                    <a:pt x="41300" y="19242"/>
                    <a:pt x="42115" y="19242"/>
                  </a:cubicBezTo>
                  <a:cubicBezTo>
                    <a:pt x="43118" y="19242"/>
                    <a:pt x="44121" y="19071"/>
                    <a:pt x="45079" y="18736"/>
                  </a:cubicBezTo>
                  <a:cubicBezTo>
                    <a:pt x="49283" y="17334"/>
                    <a:pt x="51060" y="12379"/>
                    <a:pt x="48702" y="8619"/>
                  </a:cubicBezTo>
                  <a:cubicBezTo>
                    <a:pt x="47622" y="6904"/>
                    <a:pt x="45744" y="5867"/>
                    <a:pt x="43728" y="5867"/>
                  </a:cubicBezTo>
                  <a:cubicBezTo>
                    <a:pt x="43575" y="5867"/>
                    <a:pt x="43422" y="5873"/>
                    <a:pt x="43268" y="5885"/>
                  </a:cubicBezTo>
                  <a:cubicBezTo>
                    <a:pt x="41935" y="5988"/>
                    <a:pt x="40636" y="6398"/>
                    <a:pt x="39440" y="7047"/>
                  </a:cubicBezTo>
                  <a:cubicBezTo>
                    <a:pt x="38612" y="7497"/>
                    <a:pt x="37833" y="8012"/>
                    <a:pt x="37115" y="8604"/>
                  </a:cubicBezTo>
                  <a:lnTo>
                    <a:pt x="37115" y="8604"/>
                  </a:lnTo>
                  <a:cubicBezTo>
                    <a:pt x="37217" y="5791"/>
                    <a:pt x="36127" y="2961"/>
                    <a:pt x="33733" y="1306"/>
                  </a:cubicBezTo>
                  <a:cubicBezTo>
                    <a:pt x="32553" y="444"/>
                    <a:pt x="31135" y="0"/>
                    <a:pt x="29673" y="0"/>
                  </a:cubicBez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13"/>
          <p:cNvGrpSpPr/>
          <p:nvPr/>
        </p:nvGrpSpPr>
        <p:grpSpPr>
          <a:xfrm>
            <a:off x="4571988" y="1364459"/>
            <a:ext cx="1413268" cy="782493"/>
            <a:chOff x="1425725" y="1417109"/>
            <a:chExt cx="1413268" cy="782493"/>
          </a:xfrm>
        </p:grpSpPr>
        <p:sp>
          <p:nvSpPr>
            <p:cNvPr id="64" name="Google Shape;64;p13"/>
            <p:cNvSpPr/>
            <p:nvPr/>
          </p:nvSpPr>
          <p:spPr>
            <a:xfrm>
              <a:off x="1447267" y="1417109"/>
              <a:ext cx="1351703" cy="782493"/>
            </a:xfrm>
            <a:custGeom>
              <a:avLst/>
              <a:gdLst/>
              <a:ahLst/>
              <a:cxnLst/>
              <a:rect l="l" t="t" r="r" b="b"/>
              <a:pathLst>
                <a:path w="60049" h="34762" extrusionOk="0">
                  <a:moveTo>
                    <a:pt x="33763" y="1"/>
                  </a:moveTo>
                  <a:cubicBezTo>
                    <a:pt x="31706" y="1"/>
                    <a:pt x="29624" y="840"/>
                    <a:pt x="28094" y="2248"/>
                  </a:cubicBezTo>
                  <a:cubicBezTo>
                    <a:pt x="26119" y="4096"/>
                    <a:pt x="25094" y="7250"/>
                    <a:pt x="24853" y="10050"/>
                  </a:cubicBezTo>
                  <a:lnTo>
                    <a:pt x="24853" y="10050"/>
                  </a:lnTo>
                  <a:cubicBezTo>
                    <a:pt x="24859" y="7656"/>
                    <a:pt x="23079" y="5342"/>
                    <a:pt x="20746" y="4743"/>
                  </a:cubicBezTo>
                  <a:cubicBezTo>
                    <a:pt x="20310" y="4647"/>
                    <a:pt x="19873" y="4600"/>
                    <a:pt x="19440" y="4600"/>
                  </a:cubicBezTo>
                  <a:cubicBezTo>
                    <a:pt x="17258" y="4600"/>
                    <a:pt x="15194" y="5783"/>
                    <a:pt x="14081" y="7750"/>
                  </a:cubicBezTo>
                  <a:cubicBezTo>
                    <a:pt x="12646" y="10416"/>
                    <a:pt x="13774" y="14107"/>
                    <a:pt x="15380" y="16705"/>
                  </a:cubicBezTo>
                  <a:cubicBezTo>
                    <a:pt x="13253" y="16073"/>
                    <a:pt x="11029" y="15506"/>
                    <a:pt x="8841" y="15506"/>
                  </a:cubicBezTo>
                  <a:cubicBezTo>
                    <a:pt x="7830" y="15506"/>
                    <a:pt x="6827" y="15627"/>
                    <a:pt x="5845" y="15919"/>
                  </a:cubicBezTo>
                  <a:cubicBezTo>
                    <a:pt x="2701" y="16841"/>
                    <a:pt x="1" y="19815"/>
                    <a:pt x="548" y="23027"/>
                  </a:cubicBezTo>
                  <a:cubicBezTo>
                    <a:pt x="1386" y="27756"/>
                    <a:pt x="6495" y="29389"/>
                    <a:pt x="11464" y="29389"/>
                  </a:cubicBezTo>
                  <a:cubicBezTo>
                    <a:pt x="14396" y="29389"/>
                    <a:pt x="17280" y="28820"/>
                    <a:pt x="19208" y="27983"/>
                  </a:cubicBezTo>
                  <a:cubicBezTo>
                    <a:pt x="19408" y="27883"/>
                    <a:pt x="19645" y="27819"/>
                    <a:pt x="19878" y="27819"/>
                  </a:cubicBezTo>
                  <a:cubicBezTo>
                    <a:pt x="19963" y="27819"/>
                    <a:pt x="20048" y="27828"/>
                    <a:pt x="20131" y="27846"/>
                  </a:cubicBezTo>
                  <a:cubicBezTo>
                    <a:pt x="20370" y="27983"/>
                    <a:pt x="20575" y="28222"/>
                    <a:pt x="20678" y="28461"/>
                  </a:cubicBezTo>
                  <a:cubicBezTo>
                    <a:pt x="23021" y="32712"/>
                    <a:pt x="27339" y="34762"/>
                    <a:pt x="31786" y="34762"/>
                  </a:cubicBezTo>
                  <a:cubicBezTo>
                    <a:pt x="34668" y="34762"/>
                    <a:pt x="37603" y="33901"/>
                    <a:pt x="40090" y="32221"/>
                  </a:cubicBezTo>
                  <a:cubicBezTo>
                    <a:pt x="42004" y="30922"/>
                    <a:pt x="44157" y="29008"/>
                    <a:pt x="44704" y="26753"/>
                  </a:cubicBezTo>
                  <a:cubicBezTo>
                    <a:pt x="46687" y="27799"/>
                    <a:pt x="48892" y="28331"/>
                    <a:pt x="51108" y="28331"/>
                  </a:cubicBezTo>
                  <a:cubicBezTo>
                    <a:pt x="52366" y="28331"/>
                    <a:pt x="53628" y="28159"/>
                    <a:pt x="54854" y="27812"/>
                  </a:cubicBezTo>
                  <a:cubicBezTo>
                    <a:pt x="56905" y="27265"/>
                    <a:pt x="58921" y="26035"/>
                    <a:pt x="59639" y="24053"/>
                  </a:cubicBezTo>
                  <a:cubicBezTo>
                    <a:pt x="59981" y="23130"/>
                    <a:pt x="60049" y="22139"/>
                    <a:pt x="59844" y="21148"/>
                  </a:cubicBezTo>
                  <a:cubicBezTo>
                    <a:pt x="59253" y="17694"/>
                    <a:pt x="55914" y="14948"/>
                    <a:pt x="52432" y="14948"/>
                  </a:cubicBezTo>
                  <a:cubicBezTo>
                    <a:pt x="52089" y="14948"/>
                    <a:pt x="51745" y="14975"/>
                    <a:pt x="51402" y="15030"/>
                  </a:cubicBezTo>
                  <a:cubicBezTo>
                    <a:pt x="51607" y="13390"/>
                    <a:pt x="51778" y="11749"/>
                    <a:pt x="51402" y="10143"/>
                  </a:cubicBezTo>
                  <a:cubicBezTo>
                    <a:pt x="50787" y="7887"/>
                    <a:pt x="49010" y="6110"/>
                    <a:pt x="46754" y="5461"/>
                  </a:cubicBezTo>
                  <a:cubicBezTo>
                    <a:pt x="46295" y="5342"/>
                    <a:pt x="45811" y="5286"/>
                    <a:pt x="45317" y="5286"/>
                  </a:cubicBezTo>
                  <a:cubicBezTo>
                    <a:pt x="43384" y="5286"/>
                    <a:pt x="41308" y="6143"/>
                    <a:pt x="40056" y="7477"/>
                  </a:cubicBezTo>
                  <a:cubicBezTo>
                    <a:pt x="40808" y="4640"/>
                    <a:pt x="38962" y="1496"/>
                    <a:pt x="36228" y="437"/>
                  </a:cubicBezTo>
                  <a:cubicBezTo>
                    <a:pt x="35436" y="140"/>
                    <a:pt x="34602" y="1"/>
                    <a:pt x="33763" y="1"/>
                  </a:cubicBez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1456496" y="1840815"/>
              <a:ext cx="1340178" cy="358787"/>
            </a:xfrm>
            <a:custGeom>
              <a:avLst/>
              <a:gdLst/>
              <a:ahLst/>
              <a:cxnLst/>
              <a:rect l="l" t="t" r="r" b="b"/>
              <a:pathLst>
                <a:path w="59537" h="15939" extrusionOk="0">
                  <a:moveTo>
                    <a:pt x="41799" y="1"/>
                  </a:moveTo>
                  <a:cubicBezTo>
                    <a:pt x="39748" y="4204"/>
                    <a:pt x="35544" y="7485"/>
                    <a:pt x="30862" y="7725"/>
                  </a:cubicBezTo>
                  <a:cubicBezTo>
                    <a:pt x="30676" y="7735"/>
                    <a:pt x="30489" y="7741"/>
                    <a:pt x="30303" y="7741"/>
                  </a:cubicBezTo>
                  <a:cubicBezTo>
                    <a:pt x="25834" y="7741"/>
                    <a:pt x="21354" y="4636"/>
                    <a:pt x="20370" y="240"/>
                  </a:cubicBezTo>
                  <a:cubicBezTo>
                    <a:pt x="18149" y="2188"/>
                    <a:pt x="15688" y="3931"/>
                    <a:pt x="12885" y="4888"/>
                  </a:cubicBezTo>
                  <a:cubicBezTo>
                    <a:pt x="11473" y="5370"/>
                    <a:pt x="9974" y="5644"/>
                    <a:pt x="8489" y="5644"/>
                  </a:cubicBezTo>
                  <a:cubicBezTo>
                    <a:pt x="7027" y="5644"/>
                    <a:pt x="5578" y="5379"/>
                    <a:pt x="4239" y="4785"/>
                  </a:cubicBezTo>
                  <a:cubicBezTo>
                    <a:pt x="2769" y="4136"/>
                    <a:pt x="1539" y="3111"/>
                    <a:pt x="616" y="1812"/>
                  </a:cubicBezTo>
                  <a:cubicBezTo>
                    <a:pt x="548" y="1675"/>
                    <a:pt x="479" y="1573"/>
                    <a:pt x="445" y="1436"/>
                  </a:cubicBezTo>
                  <a:cubicBezTo>
                    <a:pt x="103" y="2325"/>
                    <a:pt x="1" y="3282"/>
                    <a:pt x="138" y="4204"/>
                  </a:cubicBezTo>
                  <a:cubicBezTo>
                    <a:pt x="976" y="8933"/>
                    <a:pt x="6085" y="10566"/>
                    <a:pt x="11054" y="10566"/>
                  </a:cubicBezTo>
                  <a:cubicBezTo>
                    <a:pt x="13986" y="10566"/>
                    <a:pt x="16870" y="9997"/>
                    <a:pt x="18798" y="9160"/>
                  </a:cubicBezTo>
                  <a:cubicBezTo>
                    <a:pt x="18998" y="9060"/>
                    <a:pt x="19235" y="8996"/>
                    <a:pt x="19468" y="8996"/>
                  </a:cubicBezTo>
                  <a:cubicBezTo>
                    <a:pt x="19553" y="8996"/>
                    <a:pt x="19638" y="9005"/>
                    <a:pt x="19721" y="9023"/>
                  </a:cubicBezTo>
                  <a:cubicBezTo>
                    <a:pt x="19960" y="9160"/>
                    <a:pt x="20165" y="9399"/>
                    <a:pt x="20268" y="9638"/>
                  </a:cubicBezTo>
                  <a:cubicBezTo>
                    <a:pt x="22590" y="13889"/>
                    <a:pt x="26913" y="15939"/>
                    <a:pt x="31366" y="15939"/>
                  </a:cubicBezTo>
                  <a:cubicBezTo>
                    <a:pt x="34253" y="15939"/>
                    <a:pt x="37193" y="15078"/>
                    <a:pt x="39680" y="13398"/>
                  </a:cubicBezTo>
                  <a:cubicBezTo>
                    <a:pt x="41594" y="12099"/>
                    <a:pt x="43747" y="10185"/>
                    <a:pt x="44294" y="7930"/>
                  </a:cubicBezTo>
                  <a:cubicBezTo>
                    <a:pt x="46282" y="9000"/>
                    <a:pt x="48494" y="9540"/>
                    <a:pt x="50715" y="9540"/>
                  </a:cubicBezTo>
                  <a:cubicBezTo>
                    <a:pt x="51968" y="9540"/>
                    <a:pt x="53224" y="9368"/>
                    <a:pt x="54444" y="9023"/>
                  </a:cubicBezTo>
                  <a:cubicBezTo>
                    <a:pt x="56495" y="8442"/>
                    <a:pt x="58511" y="7212"/>
                    <a:pt x="59229" y="5230"/>
                  </a:cubicBezTo>
                  <a:cubicBezTo>
                    <a:pt x="59400" y="4785"/>
                    <a:pt x="59502" y="4341"/>
                    <a:pt x="59536" y="3897"/>
                  </a:cubicBezTo>
                  <a:lnTo>
                    <a:pt x="59536" y="3897"/>
                  </a:lnTo>
                  <a:cubicBezTo>
                    <a:pt x="58000" y="4232"/>
                    <a:pt x="56426" y="4398"/>
                    <a:pt x="54853" y="4398"/>
                  </a:cubicBezTo>
                  <a:cubicBezTo>
                    <a:pt x="50165" y="4398"/>
                    <a:pt x="45484" y="2918"/>
                    <a:pt x="41799" y="1"/>
                  </a:cubicBez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425725" y="1420126"/>
              <a:ext cx="1413268" cy="770427"/>
            </a:xfrm>
            <a:custGeom>
              <a:avLst/>
              <a:gdLst/>
              <a:ahLst/>
              <a:cxnLst/>
              <a:rect l="l" t="t" r="r" b="b"/>
              <a:pathLst>
                <a:path w="62784" h="34226" extrusionOk="0">
                  <a:moveTo>
                    <a:pt x="34326" y="979"/>
                  </a:moveTo>
                  <a:cubicBezTo>
                    <a:pt x="34676" y="979"/>
                    <a:pt x="35027" y="1016"/>
                    <a:pt x="35374" y="1089"/>
                  </a:cubicBezTo>
                  <a:cubicBezTo>
                    <a:pt x="36672" y="1430"/>
                    <a:pt x="37800" y="2217"/>
                    <a:pt x="38552" y="3344"/>
                  </a:cubicBezTo>
                  <a:cubicBezTo>
                    <a:pt x="39475" y="4780"/>
                    <a:pt x="40056" y="6420"/>
                    <a:pt x="40192" y="8129"/>
                  </a:cubicBezTo>
                  <a:cubicBezTo>
                    <a:pt x="40192" y="8368"/>
                    <a:pt x="40363" y="8573"/>
                    <a:pt x="40568" y="8642"/>
                  </a:cubicBezTo>
                  <a:cubicBezTo>
                    <a:pt x="40618" y="8656"/>
                    <a:pt x="40668" y="8663"/>
                    <a:pt x="40717" y="8663"/>
                  </a:cubicBezTo>
                  <a:cubicBezTo>
                    <a:pt x="40901" y="8663"/>
                    <a:pt x="41068" y="8565"/>
                    <a:pt x="41149" y="8402"/>
                  </a:cubicBezTo>
                  <a:cubicBezTo>
                    <a:pt x="41979" y="6659"/>
                    <a:pt x="43728" y="5588"/>
                    <a:pt x="45597" y="5588"/>
                  </a:cubicBezTo>
                  <a:cubicBezTo>
                    <a:pt x="46037" y="5588"/>
                    <a:pt x="46483" y="5647"/>
                    <a:pt x="46925" y="5771"/>
                  </a:cubicBezTo>
                  <a:cubicBezTo>
                    <a:pt x="49249" y="6420"/>
                    <a:pt x="50514" y="8539"/>
                    <a:pt x="50753" y="10863"/>
                  </a:cubicBezTo>
                  <a:cubicBezTo>
                    <a:pt x="50890" y="12162"/>
                    <a:pt x="50787" y="13529"/>
                    <a:pt x="50445" y="14793"/>
                  </a:cubicBezTo>
                  <a:cubicBezTo>
                    <a:pt x="50391" y="15119"/>
                    <a:pt x="50638" y="15402"/>
                    <a:pt x="50931" y="15402"/>
                  </a:cubicBezTo>
                  <a:cubicBezTo>
                    <a:pt x="51007" y="15402"/>
                    <a:pt x="51086" y="15383"/>
                    <a:pt x="51163" y="15340"/>
                  </a:cubicBezTo>
                  <a:cubicBezTo>
                    <a:pt x="51986" y="14838"/>
                    <a:pt x="52877" y="14619"/>
                    <a:pt x="53778" y="14619"/>
                  </a:cubicBezTo>
                  <a:cubicBezTo>
                    <a:pt x="56432" y="14619"/>
                    <a:pt x="59175" y="16521"/>
                    <a:pt x="60527" y="18690"/>
                  </a:cubicBezTo>
                  <a:cubicBezTo>
                    <a:pt x="61074" y="19510"/>
                    <a:pt x="61348" y="20501"/>
                    <a:pt x="61245" y="21458"/>
                  </a:cubicBezTo>
                  <a:cubicBezTo>
                    <a:pt x="61040" y="22415"/>
                    <a:pt x="60596" y="23269"/>
                    <a:pt x="59946" y="23953"/>
                  </a:cubicBezTo>
                  <a:cubicBezTo>
                    <a:pt x="59263" y="24671"/>
                    <a:pt x="58477" y="25320"/>
                    <a:pt x="57657" y="25901"/>
                  </a:cubicBezTo>
                  <a:cubicBezTo>
                    <a:pt x="56768" y="26482"/>
                    <a:pt x="55811" y="26960"/>
                    <a:pt x="54820" y="27234"/>
                  </a:cubicBezTo>
                  <a:cubicBezTo>
                    <a:pt x="54332" y="27361"/>
                    <a:pt x="53848" y="27418"/>
                    <a:pt x="53369" y="27418"/>
                  </a:cubicBezTo>
                  <a:cubicBezTo>
                    <a:pt x="51665" y="27418"/>
                    <a:pt x="50025" y="26701"/>
                    <a:pt x="48531" y="25901"/>
                  </a:cubicBezTo>
                  <a:cubicBezTo>
                    <a:pt x="48053" y="25593"/>
                    <a:pt x="47575" y="25320"/>
                    <a:pt x="47062" y="25115"/>
                  </a:cubicBezTo>
                  <a:cubicBezTo>
                    <a:pt x="46915" y="25066"/>
                    <a:pt x="46765" y="25042"/>
                    <a:pt x="46617" y="25042"/>
                  </a:cubicBezTo>
                  <a:cubicBezTo>
                    <a:pt x="46250" y="25042"/>
                    <a:pt x="45895" y="25188"/>
                    <a:pt x="45626" y="25457"/>
                  </a:cubicBezTo>
                  <a:cubicBezTo>
                    <a:pt x="45285" y="25798"/>
                    <a:pt x="44977" y="26174"/>
                    <a:pt x="44738" y="26584"/>
                  </a:cubicBezTo>
                  <a:cubicBezTo>
                    <a:pt x="44464" y="26995"/>
                    <a:pt x="44157" y="27370"/>
                    <a:pt x="43849" y="27746"/>
                  </a:cubicBezTo>
                  <a:cubicBezTo>
                    <a:pt x="41320" y="30788"/>
                    <a:pt x="37698" y="33010"/>
                    <a:pt x="33665" y="33180"/>
                  </a:cubicBezTo>
                  <a:cubicBezTo>
                    <a:pt x="33530" y="33185"/>
                    <a:pt x="33395" y="33187"/>
                    <a:pt x="33261" y="33187"/>
                  </a:cubicBezTo>
                  <a:cubicBezTo>
                    <a:pt x="31384" y="33187"/>
                    <a:pt x="29547" y="32743"/>
                    <a:pt x="27889" y="31882"/>
                  </a:cubicBezTo>
                  <a:cubicBezTo>
                    <a:pt x="26009" y="30856"/>
                    <a:pt x="24608" y="29216"/>
                    <a:pt x="23412" y="27507"/>
                  </a:cubicBezTo>
                  <a:cubicBezTo>
                    <a:pt x="23104" y="27063"/>
                    <a:pt x="22797" y="26619"/>
                    <a:pt x="22523" y="26140"/>
                  </a:cubicBezTo>
                  <a:cubicBezTo>
                    <a:pt x="22421" y="25986"/>
                    <a:pt x="22258" y="25909"/>
                    <a:pt x="22100" y="25909"/>
                  </a:cubicBezTo>
                  <a:cubicBezTo>
                    <a:pt x="21942" y="25909"/>
                    <a:pt x="21788" y="25986"/>
                    <a:pt x="21703" y="26140"/>
                  </a:cubicBezTo>
                  <a:cubicBezTo>
                    <a:pt x="20131" y="28464"/>
                    <a:pt x="17568" y="29865"/>
                    <a:pt x="14936" y="30515"/>
                  </a:cubicBezTo>
                  <a:cubicBezTo>
                    <a:pt x="13678" y="30825"/>
                    <a:pt x="12343" y="31002"/>
                    <a:pt x="11009" y="31002"/>
                  </a:cubicBezTo>
                  <a:cubicBezTo>
                    <a:pt x="9262" y="31002"/>
                    <a:pt x="7517" y="30700"/>
                    <a:pt x="5948" y="30002"/>
                  </a:cubicBezTo>
                  <a:cubicBezTo>
                    <a:pt x="3487" y="28874"/>
                    <a:pt x="1265" y="26584"/>
                    <a:pt x="1094" y="23748"/>
                  </a:cubicBezTo>
                  <a:cubicBezTo>
                    <a:pt x="958" y="21082"/>
                    <a:pt x="2530" y="18485"/>
                    <a:pt x="4820" y="17152"/>
                  </a:cubicBezTo>
                  <a:cubicBezTo>
                    <a:pt x="6120" y="16390"/>
                    <a:pt x="7627" y="15982"/>
                    <a:pt x="9149" y="15982"/>
                  </a:cubicBezTo>
                  <a:cubicBezTo>
                    <a:pt x="9266" y="15982"/>
                    <a:pt x="9384" y="15985"/>
                    <a:pt x="9502" y="15990"/>
                  </a:cubicBezTo>
                  <a:cubicBezTo>
                    <a:pt x="11245" y="16024"/>
                    <a:pt x="12920" y="16434"/>
                    <a:pt x="14492" y="17152"/>
                  </a:cubicBezTo>
                  <a:cubicBezTo>
                    <a:pt x="14571" y="17207"/>
                    <a:pt x="14653" y="17231"/>
                    <a:pt x="14732" y="17231"/>
                  </a:cubicBezTo>
                  <a:cubicBezTo>
                    <a:pt x="14996" y="17231"/>
                    <a:pt x="15220" y="16962"/>
                    <a:pt x="15141" y="16673"/>
                  </a:cubicBezTo>
                  <a:cubicBezTo>
                    <a:pt x="14287" y="12982"/>
                    <a:pt x="13364" y="8505"/>
                    <a:pt x="15893" y="5224"/>
                  </a:cubicBezTo>
                  <a:cubicBezTo>
                    <a:pt x="17097" y="3738"/>
                    <a:pt x="18850" y="2966"/>
                    <a:pt x="20616" y="2966"/>
                  </a:cubicBezTo>
                  <a:cubicBezTo>
                    <a:pt x="22058" y="2966"/>
                    <a:pt x="23509" y="3481"/>
                    <a:pt x="24676" y="4541"/>
                  </a:cubicBezTo>
                  <a:cubicBezTo>
                    <a:pt x="25941" y="5873"/>
                    <a:pt x="26590" y="7685"/>
                    <a:pt x="26453" y="9496"/>
                  </a:cubicBezTo>
                  <a:cubicBezTo>
                    <a:pt x="26453" y="9800"/>
                    <a:pt x="26686" y="9967"/>
                    <a:pt x="26922" y="9967"/>
                  </a:cubicBezTo>
                  <a:cubicBezTo>
                    <a:pt x="27078" y="9967"/>
                    <a:pt x="27236" y="9893"/>
                    <a:pt x="27329" y="9738"/>
                  </a:cubicBezTo>
                  <a:lnTo>
                    <a:pt x="27329" y="9738"/>
                  </a:lnTo>
                  <a:cubicBezTo>
                    <a:pt x="27448" y="9711"/>
                    <a:pt x="27549" y="9624"/>
                    <a:pt x="27581" y="9462"/>
                  </a:cubicBezTo>
                  <a:cubicBezTo>
                    <a:pt x="27752" y="8676"/>
                    <a:pt x="27821" y="7890"/>
                    <a:pt x="28060" y="7138"/>
                  </a:cubicBezTo>
                  <a:cubicBezTo>
                    <a:pt x="28265" y="6386"/>
                    <a:pt x="28538" y="5668"/>
                    <a:pt x="28880" y="4951"/>
                  </a:cubicBezTo>
                  <a:cubicBezTo>
                    <a:pt x="29461" y="3652"/>
                    <a:pt x="30418" y="2558"/>
                    <a:pt x="31614" y="1806"/>
                  </a:cubicBezTo>
                  <a:cubicBezTo>
                    <a:pt x="32416" y="1255"/>
                    <a:pt x="33365" y="979"/>
                    <a:pt x="34326" y="979"/>
                  </a:cubicBezTo>
                  <a:close/>
                  <a:moveTo>
                    <a:pt x="34413" y="1"/>
                  </a:moveTo>
                  <a:cubicBezTo>
                    <a:pt x="32007" y="1"/>
                    <a:pt x="29819" y="1720"/>
                    <a:pt x="28641" y="3857"/>
                  </a:cubicBezTo>
                  <a:cubicBezTo>
                    <a:pt x="28162" y="4677"/>
                    <a:pt x="27786" y="5532"/>
                    <a:pt x="27513" y="6454"/>
                  </a:cubicBezTo>
                  <a:cubicBezTo>
                    <a:pt x="27443" y="6691"/>
                    <a:pt x="27375" y="6927"/>
                    <a:pt x="27310" y="7163"/>
                  </a:cubicBezTo>
                  <a:lnTo>
                    <a:pt x="27310" y="7163"/>
                  </a:lnTo>
                  <a:cubicBezTo>
                    <a:pt x="27289" y="7063"/>
                    <a:pt x="27265" y="6964"/>
                    <a:pt x="27240" y="6865"/>
                  </a:cubicBezTo>
                  <a:cubicBezTo>
                    <a:pt x="26966" y="5976"/>
                    <a:pt x="26522" y="5122"/>
                    <a:pt x="25941" y="4370"/>
                  </a:cubicBezTo>
                  <a:cubicBezTo>
                    <a:pt x="24621" y="2670"/>
                    <a:pt x="22661" y="1803"/>
                    <a:pt x="20692" y="1803"/>
                  </a:cubicBezTo>
                  <a:cubicBezTo>
                    <a:pt x="18939" y="1803"/>
                    <a:pt x="17179" y="2491"/>
                    <a:pt x="15859" y="3891"/>
                  </a:cubicBezTo>
                  <a:cubicBezTo>
                    <a:pt x="14560" y="5327"/>
                    <a:pt x="13740" y="7104"/>
                    <a:pt x="13501" y="9018"/>
                  </a:cubicBezTo>
                  <a:cubicBezTo>
                    <a:pt x="13170" y="11362"/>
                    <a:pt x="13553" y="13707"/>
                    <a:pt x="14046" y="15982"/>
                  </a:cubicBezTo>
                  <a:lnTo>
                    <a:pt x="14046" y="15982"/>
                  </a:lnTo>
                  <a:cubicBezTo>
                    <a:pt x="12797" y="15388"/>
                    <a:pt x="11440" y="15013"/>
                    <a:pt x="10083" y="14930"/>
                  </a:cubicBezTo>
                  <a:cubicBezTo>
                    <a:pt x="9817" y="14909"/>
                    <a:pt x="9552" y="14898"/>
                    <a:pt x="9288" y="14898"/>
                  </a:cubicBezTo>
                  <a:cubicBezTo>
                    <a:pt x="7856" y="14898"/>
                    <a:pt x="6460" y="15208"/>
                    <a:pt x="5161" y="15785"/>
                  </a:cubicBezTo>
                  <a:cubicBezTo>
                    <a:pt x="2427" y="17083"/>
                    <a:pt x="582" y="19681"/>
                    <a:pt x="274" y="22654"/>
                  </a:cubicBezTo>
                  <a:cubicBezTo>
                    <a:pt x="1" y="25696"/>
                    <a:pt x="1846" y="28498"/>
                    <a:pt x="4375" y="30070"/>
                  </a:cubicBezTo>
                  <a:cubicBezTo>
                    <a:pt x="6370" y="31335"/>
                    <a:pt x="8763" y="31839"/>
                    <a:pt x="11148" y="31839"/>
                  </a:cubicBezTo>
                  <a:cubicBezTo>
                    <a:pt x="12114" y="31839"/>
                    <a:pt x="13078" y="31756"/>
                    <a:pt x="14013" y="31608"/>
                  </a:cubicBezTo>
                  <a:cubicBezTo>
                    <a:pt x="17078" y="31103"/>
                    <a:pt x="20085" y="29691"/>
                    <a:pt x="22061" y="27266"/>
                  </a:cubicBezTo>
                  <a:lnTo>
                    <a:pt x="22061" y="27266"/>
                  </a:lnTo>
                  <a:cubicBezTo>
                    <a:pt x="23185" y="28998"/>
                    <a:pt x="24426" y="30662"/>
                    <a:pt x="26078" y="31916"/>
                  </a:cubicBezTo>
                  <a:cubicBezTo>
                    <a:pt x="27821" y="33215"/>
                    <a:pt x="29871" y="34001"/>
                    <a:pt x="32058" y="34172"/>
                  </a:cubicBezTo>
                  <a:cubicBezTo>
                    <a:pt x="32445" y="34208"/>
                    <a:pt x="32830" y="34226"/>
                    <a:pt x="33214" y="34226"/>
                  </a:cubicBezTo>
                  <a:cubicBezTo>
                    <a:pt x="37132" y="34226"/>
                    <a:pt x="40836" y="32363"/>
                    <a:pt x="43576" y="29592"/>
                  </a:cubicBezTo>
                  <a:cubicBezTo>
                    <a:pt x="44328" y="28806"/>
                    <a:pt x="45011" y="27986"/>
                    <a:pt x="45626" y="27131"/>
                  </a:cubicBezTo>
                  <a:cubicBezTo>
                    <a:pt x="45866" y="26789"/>
                    <a:pt x="46105" y="26208"/>
                    <a:pt x="46515" y="26072"/>
                  </a:cubicBezTo>
                  <a:cubicBezTo>
                    <a:pt x="46548" y="26061"/>
                    <a:pt x="46580" y="26056"/>
                    <a:pt x="46613" y="26056"/>
                  </a:cubicBezTo>
                  <a:cubicBezTo>
                    <a:pt x="46785" y="26056"/>
                    <a:pt x="46952" y="26191"/>
                    <a:pt x="47096" y="26277"/>
                  </a:cubicBezTo>
                  <a:lnTo>
                    <a:pt x="47882" y="26755"/>
                  </a:lnTo>
                  <a:cubicBezTo>
                    <a:pt x="49571" y="27697"/>
                    <a:pt x="51394" y="28503"/>
                    <a:pt x="53334" y="28503"/>
                  </a:cubicBezTo>
                  <a:cubicBezTo>
                    <a:pt x="53789" y="28503"/>
                    <a:pt x="54250" y="28459"/>
                    <a:pt x="54717" y="28362"/>
                  </a:cubicBezTo>
                  <a:cubicBezTo>
                    <a:pt x="55811" y="28122"/>
                    <a:pt x="56836" y="27678"/>
                    <a:pt x="57793" y="27029"/>
                  </a:cubicBezTo>
                  <a:cubicBezTo>
                    <a:pt x="58716" y="26448"/>
                    <a:pt x="59571" y="25764"/>
                    <a:pt x="60357" y="24978"/>
                  </a:cubicBezTo>
                  <a:cubicBezTo>
                    <a:pt x="61826" y="23440"/>
                    <a:pt x="62783" y="21321"/>
                    <a:pt x="61963" y="19202"/>
                  </a:cubicBezTo>
                  <a:cubicBezTo>
                    <a:pt x="61211" y="17254"/>
                    <a:pt x="59502" y="15648"/>
                    <a:pt x="57622" y="14691"/>
                  </a:cubicBezTo>
                  <a:cubicBezTo>
                    <a:pt x="56443" y="14054"/>
                    <a:pt x="55084" y="13629"/>
                    <a:pt x="53737" y="13629"/>
                  </a:cubicBezTo>
                  <a:cubicBezTo>
                    <a:pt x="53133" y="13629"/>
                    <a:pt x="52531" y="13714"/>
                    <a:pt x="51949" y="13905"/>
                  </a:cubicBezTo>
                  <a:cubicBezTo>
                    <a:pt x="51811" y="13954"/>
                    <a:pt x="51678" y="14007"/>
                    <a:pt x="51549" y="14062"/>
                  </a:cubicBezTo>
                  <a:lnTo>
                    <a:pt x="51549" y="14062"/>
                  </a:lnTo>
                  <a:cubicBezTo>
                    <a:pt x="51899" y="11806"/>
                    <a:pt x="51869" y="9402"/>
                    <a:pt x="50650" y="7411"/>
                  </a:cubicBezTo>
                  <a:cubicBezTo>
                    <a:pt x="49525" y="5647"/>
                    <a:pt x="47596" y="4629"/>
                    <a:pt x="45580" y="4629"/>
                  </a:cubicBezTo>
                  <a:cubicBezTo>
                    <a:pt x="44901" y="4629"/>
                    <a:pt x="44213" y="4744"/>
                    <a:pt x="43542" y="4985"/>
                  </a:cubicBezTo>
                  <a:cubicBezTo>
                    <a:pt x="42568" y="5341"/>
                    <a:pt x="41693" y="5945"/>
                    <a:pt x="41021" y="6739"/>
                  </a:cubicBezTo>
                  <a:lnTo>
                    <a:pt x="41021" y="6739"/>
                  </a:lnTo>
                  <a:cubicBezTo>
                    <a:pt x="40774" y="5530"/>
                    <a:pt x="40334" y="4367"/>
                    <a:pt x="39714" y="3276"/>
                  </a:cubicBezTo>
                  <a:cubicBezTo>
                    <a:pt x="38894" y="1943"/>
                    <a:pt x="37698" y="884"/>
                    <a:pt x="36228" y="337"/>
                  </a:cubicBezTo>
                  <a:cubicBezTo>
                    <a:pt x="35617" y="106"/>
                    <a:pt x="35008" y="1"/>
                    <a:pt x="34413" y="1"/>
                  </a:cubicBez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545189" y="1491786"/>
            <a:ext cx="1165523" cy="713027"/>
            <a:chOff x="3298242" y="4070048"/>
            <a:chExt cx="1165523" cy="713027"/>
          </a:xfrm>
        </p:grpSpPr>
        <p:sp>
          <p:nvSpPr>
            <p:cNvPr id="68" name="Google Shape;68;p13"/>
            <p:cNvSpPr/>
            <p:nvPr/>
          </p:nvSpPr>
          <p:spPr>
            <a:xfrm>
              <a:off x="3322958" y="4070048"/>
              <a:ext cx="1140807" cy="713027"/>
            </a:xfrm>
            <a:custGeom>
              <a:avLst/>
              <a:gdLst/>
              <a:ahLst/>
              <a:cxnLst/>
              <a:rect l="l" t="t" r="r" b="b"/>
              <a:pathLst>
                <a:path w="50680" h="31676" extrusionOk="0">
                  <a:moveTo>
                    <a:pt x="27879" y="1"/>
                  </a:moveTo>
                  <a:cubicBezTo>
                    <a:pt x="25875" y="1"/>
                    <a:pt x="23884" y="627"/>
                    <a:pt x="22211" y="1822"/>
                  </a:cubicBezTo>
                  <a:cubicBezTo>
                    <a:pt x="20775" y="2916"/>
                    <a:pt x="17187" y="7051"/>
                    <a:pt x="18588" y="9136"/>
                  </a:cubicBezTo>
                  <a:cubicBezTo>
                    <a:pt x="17250" y="7184"/>
                    <a:pt x="14857" y="6091"/>
                    <a:pt x="12501" y="6091"/>
                  </a:cubicBezTo>
                  <a:cubicBezTo>
                    <a:pt x="11185" y="6091"/>
                    <a:pt x="9881" y="6432"/>
                    <a:pt x="8780" y="7154"/>
                  </a:cubicBezTo>
                  <a:cubicBezTo>
                    <a:pt x="5669" y="9170"/>
                    <a:pt x="4610" y="13784"/>
                    <a:pt x="6558" y="16928"/>
                  </a:cubicBezTo>
                  <a:cubicBezTo>
                    <a:pt x="6124" y="16766"/>
                    <a:pt x="5683" y="16691"/>
                    <a:pt x="5246" y="16691"/>
                  </a:cubicBezTo>
                  <a:cubicBezTo>
                    <a:pt x="2549" y="16691"/>
                    <a:pt x="0" y="19544"/>
                    <a:pt x="235" y="22397"/>
                  </a:cubicBezTo>
                  <a:cubicBezTo>
                    <a:pt x="543" y="25712"/>
                    <a:pt x="3653" y="28241"/>
                    <a:pt x="6934" y="28754"/>
                  </a:cubicBezTo>
                  <a:cubicBezTo>
                    <a:pt x="7500" y="28843"/>
                    <a:pt x="8069" y="28884"/>
                    <a:pt x="8638" y="28884"/>
                  </a:cubicBezTo>
                  <a:cubicBezTo>
                    <a:pt x="11336" y="28884"/>
                    <a:pt x="14042" y="27951"/>
                    <a:pt x="16469" y="26737"/>
                  </a:cubicBezTo>
                  <a:cubicBezTo>
                    <a:pt x="18690" y="30016"/>
                    <a:pt x="22238" y="31676"/>
                    <a:pt x="25792" y="31676"/>
                  </a:cubicBezTo>
                  <a:cubicBezTo>
                    <a:pt x="29128" y="31676"/>
                    <a:pt x="32469" y="30212"/>
                    <a:pt x="34720" y="27250"/>
                  </a:cubicBezTo>
                  <a:cubicBezTo>
                    <a:pt x="36761" y="28543"/>
                    <a:pt x="39194" y="29384"/>
                    <a:pt x="41588" y="29384"/>
                  </a:cubicBezTo>
                  <a:cubicBezTo>
                    <a:pt x="42802" y="29384"/>
                    <a:pt x="44005" y="29168"/>
                    <a:pt x="45143" y="28685"/>
                  </a:cubicBezTo>
                  <a:cubicBezTo>
                    <a:pt x="48493" y="27284"/>
                    <a:pt x="50680" y="23012"/>
                    <a:pt x="49039" y="19765"/>
                  </a:cubicBezTo>
                  <a:cubicBezTo>
                    <a:pt x="48014" y="17646"/>
                    <a:pt x="45690" y="16416"/>
                    <a:pt x="43366" y="16142"/>
                  </a:cubicBezTo>
                  <a:cubicBezTo>
                    <a:pt x="43001" y="16099"/>
                    <a:pt x="42642" y="16079"/>
                    <a:pt x="42288" y="16079"/>
                  </a:cubicBezTo>
                  <a:cubicBezTo>
                    <a:pt x="40157" y="16079"/>
                    <a:pt x="38202" y="16787"/>
                    <a:pt x="36121" y="17168"/>
                  </a:cubicBezTo>
                  <a:cubicBezTo>
                    <a:pt x="35847" y="15903"/>
                    <a:pt x="36838" y="14639"/>
                    <a:pt x="37180" y="13340"/>
                  </a:cubicBezTo>
                  <a:cubicBezTo>
                    <a:pt x="37830" y="11084"/>
                    <a:pt x="37761" y="8692"/>
                    <a:pt x="36975" y="6505"/>
                  </a:cubicBezTo>
                  <a:cubicBezTo>
                    <a:pt x="35882" y="3531"/>
                    <a:pt x="33455" y="1276"/>
                    <a:pt x="30447" y="353"/>
                  </a:cubicBezTo>
                  <a:cubicBezTo>
                    <a:pt x="29605" y="117"/>
                    <a:pt x="28741" y="1"/>
                    <a:pt x="27879" y="1"/>
                  </a:cubicBez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   Janesse</a:t>
              </a:r>
              <a:endParaRPr sz="1100"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326717" y="4524187"/>
              <a:ext cx="1127819" cy="258888"/>
            </a:xfrm>
            <a:custGeom>
              <a:avLst/>
              <a:gdLst/>
              <a:ahLst/>
              <a:cxnLst/>
              <a:rect l="l" t="t" r="r" b="b"/>
              <a:pathLst>
                <a:path w="50103" h="11501" extrusionOk="0">
                  <a:moveTo>
                    <a:pt x="17567" y="0"/>
                  </a:moveTo>
                  <a:cubicBezTo>
                    <a:pt x="15414" y="2861"/>
                    <a:pt x="12064" y="4500"/>
                    <a:pt x="8573" y="4500"/>
                  </a:cubicBezTo>
                  <a:cubicBezTo>
                    <a:pt x="8019" y="4500"/>
                    <a:pt x="7461" y="4459"/>
                    <a:pt x="6904" y="4375"/>
                  </a:cubicBezTo>
                  <a:cubicBezTo>
                    <a:pt x="3657" y="3862"/>
                    <a:pt x="2427" y="1948"/>
                    <a:pt x="308" y="205"/>
                  </a:cubicBezTo>
                  <a:cubicBezTo>
                    <a:pt x="103" y="855"/>
                    <a:pt x="0" y="1538"/>
                    <a:pt x="68" y="2222"/>
                  </a:cubicBezTo>
                  <a:cubicBezTo>
                    <a:pt x="342" y="5503"/>
                    <a:pt x="3486" y="8066"/>
                    <a:pt x="6733" y="8579"/>
                  </a:cubicBezTo>
                  <a:cubicBezTo>
                    <a:pt x="7305" y="8668"/>
                    <a:pt x="7877" y="8709"/>
                    <a:pt x="8449" y="8709"/>
                  </a:cubicBezTo>
                  <a:cubicBezTo>
                    <a:pt x="11159" y="8709"/>
                    <a:pt x="13847" y="7776"/>
                    <a:pt x="16302" y="6562"/>
                  </a:cubicBezTo>
                  <a:cubicBezTo>
                    <a:pt x="18506" y="9841"/>
                    <a:pt x="22045" y="11501"/>
                    <a:pt x="25594" y="11501"/>
                  </a:cubicBezTo>
                  <a:cubicBezTo>
                    <a:pt x="28927" y="11501"/>
                    <a:pt x="32268" y="10037"/>
                    <a:pt x="34518" y="7075"/>
                  </a:cubicBezTo>
                  <a:cubicBezTo>
                    <a:pt x="36560" y="8368"/>
                    <a:pt x="39008" y="9209"/>
                    <a:pt x="41402" y="9209"/>
                  </a:cubicBezTo>
                  <a:cubicBezTo>
                    <a:pt x="42616" y="9209"/>
                    <a:pt x="43816" y="8993"/>
                    <a:pt x="44942" y="8510"/>
                  </a:cubicBezTo>
                  <a:cubicBezTo>
                    <a:pt x="48018" y="7246"/>
                    <a:pt x="50103" y="3623"/>
                    <a:pt x="49248" y="513"/>
                  </a:cubicBezTo>
                  <a:lnTo>
                    <a:pt x="49248" y="513"/>
                  </a:lnTo>
                  <a:cubicBezTo>
                    <a:pt x="47165" y="2255"/>
                    <a:pt x="44616" y="3112"/>
                    <a:pt x="42075" y="3112"/>
                  </a:cubicBezTo>
                  <a:cubicBezTo>
                    <a:pt x="39281" y="3112"/>
                    <a:pt x="36495" y="2075"/>
                    <a:pt x="34347" y="34"/>
                  </a:cubicBezTo>
                  <a:cubicBezTo>
                    <a:pt x="32194" y="3213"/>
                    <a:pt x="29460" y="6767"/>
                    <a:pt x="25632" y="6767"/>
                  </a:cubicBezTo>
                  <a:cubicBezTo>
                    <a:pt x="21907" y="6767"/>
                    <a:pt x="19173" y="3350"/>
                    <a:pt x="17567" y="0"/>
                  </a:cubicBez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298242" y="4088799"/>
              <a:ext cx="1157847" cy="685722"/>
            </a:xfrm>
            <a:custGeom>
              <a:avLst/>
              <a:gdLst/>
              <a:ahLst/>
              <a:cxnLst/>
              <a:rect l="l" t="t" r="r" b="b"/>
              <a:pathLst>
                <a:path w="51437" h="30463" extrusionOk="0">
                  <a:moveTo>
                    <a:pt x="28483" y="886"/>
                  </a:moveTo>
                  <a:cubicBezTo>
                    <a:pt x="28535" y="886"/>
                    <a:pt x="28588" y="886"/>
                    <a:pt x="28640" y="887"/>
                  </a:cubicBezTo>
                  <a:cubicBezTo>
                    <a:pt x="30588" y="955"/>
                    <a:pt x="32468" y="1673"/>
                    <a:pt x="33972" y="2869"/>
                  </a:cubicBezTo>
                  <a:cubicBezTo>
                    <a:pt x="35578" y="4168"/>
                    <a:pt x="36672" y="5945"/>
                    <a:pt x="37116" y="7961"/>
                  </a:cubicBezTo>
                  <a:cubicBezTo>
                    <a:pt x="37595" y="10354"/>
                    <a:pt x="37321" y="12849"/>
                    <a:pt x="36399" y="15139"/>
                  </a:cubicBezTo>
                  <a:cubicBezTo>
                    <a:pt x="36276" y="15445"/>
                    <a:pt x="36565" y="15696"/>
                    <a:pt x="36847" y="15696"/>
                  </a:cubicBezTo>
                  <a:cubicBezTo>
                    <a:pt x="36880" y="15696"/>
                    <a:pt x="36913" y="15692"/>
                    <a:pt x="36945" y="15685"/>
                  </a:cubicBezTo>
                  <a:cubicBezTo>
                    <a:pt x="38814" y="15232"/>
                    <a:pt x="40765" y="14736"/>
                    <a:pt x="42702" y="14736"/>
                  </a:cubicBezTo>
                  <a:cubicBezTo>
                    <a:pt x="43246" y="14736"/>
                    <a:pt x="43788" y="14775"/>
                    <a:pt x="44327" y="14865"/>
                  </a:cubicBezTo>
                  <a:cubicBezTo>
                    <a:pt x="46310" y="15139"/>
                    <a:pt x="48053" y="16266"/>
                    <a:pt x="49112" y="17941"/>
                  </a:cubicBezTo>
                  <a:cubicBezTo>
                    <a:pt x="51436" y="22008"/>
                    <a:pt x="46446" y="25631"/>
                    <a:pt x="42926" y="26348"/>
                  </a:cubicBezTo>
                  <a:cubicBezTo>
                    <a:pt x="42465" y="26442"/>
                    <a:pt x="41988" y="26490"/>
                    <a:pt x="41508" y="26490"/>
                  </a:cubicBezTo>
                  <a:cubicBezTo>
                    <a:pt x="39713" y="26490"/>
                    <a:pt x="37895" y="25816"/>
                    <a:pt x="36843" y="24332"/>
                  </a:cubicBezTo>
                  <a:cubicBezTo>
                    <a:pt x="36757" y="24212"/>
                    <a:pt x="36621" y="24153"/>
                    <a:pt x="36484" y="24153"/>
                  </a:cubicBezTo>
                  <a:cubicBezTo>
                    <a:pt x="36347" y="24153"/>
                    <a:pt x="36211" y="24212"/>
                    <a:pt x="36125" y="24332"/>
                  </a:cubicBezTo>
                  <a:cubicBezTo>
                    <a:pt x="34724" y="26793"/>
                    <a:pt x="32400" y="28570"/>
                    <a:pt x="29666" y="29253"/>
                  </a:cubicBezTo>
                  <a:cubicBezTo>
                    <a:pt x="28851" y="29457"/>
                    <a:pt x="28024" y="29558"/>
                    <a:pt x="27202" y="29558"/>
                  </a:cubicBezTo>
                  <a:cubicBezTo>
                    <a:pt x="25266" y="29558"/>
                    <a:pt x="23358" y="29000"/>
                    <a:pt x="21703" y="27921"/>
                  </a:cubicBezTo>
                  <a:cubicBezTo>
                    <a:pt x="20336" y="27066"/>
                    <a:pt x="19242" y="25938"/>
                    <a:pt x="18456" y="24537"/>
                  </a:cubicBezTo>
                  <a:cubicBezTo>
                    <a:pt x="18361" y="24404"/>
                    <a:pt x="18212" y="24334"/>
                    <a:pt x="18064" y="24334"/>
                  </a:cubicBezTo>
                  <a:cubicBezTo>
                    <a:pt x="17946" y="24334"/>
                    <a:pt x="17829" y="24378"/>
                    <a:pt x="17738" y="24469"/>
                  </a:cubicBezTo>
                  <a:cubicBezTo>
                    <a:pt x="16303" y="26314"/>
                    <a:pt x="14423" y="27715"/>
                    <a:pt x="12236" y="28536"/>
                  </a:cubicBezTo>
                  <a:cubicBezTo>
                    <a:pt x="11204" y="28912"/>
                    <a:pt x="10125" y="29101"/>
                    <a:pt x="9048" y="29101"/>
                  </a:cubicBezTo>
                  <a:cubicBezTo>
                    <a:pt x="7878" y="29101"/>
                    <a:pt x="6709" y="28878"/>
                    <a:pt x="5605" y="28433"/>
                  </a:cubicBezTo>
                  <a:cubicBezTo>
                    <a:pt x="3555" y="27613"/>
                    <a:pt x="1983" y="25904"/>
                    <a:pt x="1402" y="23751"/>
                  </a:cubicBezTo>
                  <a:cubicBezTo>
                    <a:pt x="752" y="21735"/>
                    <a:pt x="1265" y="19547"/>
                    <a:pt x="2666" y="17975"/>
                  </a:cubicBezTo>
                  <a:cubicBezTo>
                    <a:pt x="3748" y="16869"/>
                    <a:pt x="5271" y="16203"/>
                    <a:pt x="6804" y="16203"/>
                  </a:cubicBezTo>
                  <a:cubicBezTo>
                    <a:pt x="7450" y="16203"/>
                    <a:pt x="8098" y="16321"/>
                    <a:pt x="8716" y="16574"/>
                  </a:cubicBezTo>
                  <a:cubicBezTo>
                    <a:pt x="8772" y="16602"/>
                    <a:pt x="8826" y="16615"/>
                    <a:pt x="8877" y="16615"/>
                  </a:cubicBezTo>
                  <a:cubicBezTo>
                    <a:pt x="9191" y="16615"/>
                    <a:pt x="9361" y="16121"/>
                    <a:pt x="9126" y="15856"/>
                  </a:cubicBezTo>
                  <a:cubicBezTo>
                    <a:pt x="7109" y="13669"/>
                    <a:pt x="7007" y="10080"/>
                    <a:pt x="8579" y="7586"/>
                  </a:cubicBezTo>
                  <a:cubicBezTo>
                    <a:pt x="9365" y="6355"/>
                    <a:pt x="10561" y="5501"/>
                    <a:pt x="11962" y="5125"/>
                  </a:cubicBezTo>
                  <a:cubicBezTo>
                    <a:pt x="12502" y="5003"/>
                    <a:pt x="13058" y="4940"/>
                    <a:pt x="13613" y="4940"/>
                  </a:cubicBezTo>
                  <a:cubicBezTo>
                    <a:pt x="14463" y="4940"/>
                    <a:pt x="15312" y="5088"/>
                    <a:pt x="16098" y="5398"/>
                  </a:cubicBezTo>
                  <a:cubicBezTo>
                    <a:pt x="17601" y="5945"/>
                    <a:pt x="18798" y="7039"/>
                    <a:pt x="19515" y="8474"/>
                  </a:cubicBezTo>
                  <a:cubicBezTo>
                    <a:pt x="19585" y="8625"/>
                    <a:pt x="19726" y="8689"/>
                    <a:pt x="19874" y="8689"/>
                  </a:cubicBezTo>
                  <a:cubicBezTo>
                    <a:pt x="20160" y="8689"/>
                    <a:pt x="20471" y="8448"/>
                    <a:pt x="20336" y="8132"/>
                  </a:cubicBezTo>
                  <a:cubicBezTo>
                    <a:pt x="20206" y="7811"/>
                    <a:pt x="20052" y="7506"/>
                    <a:pt x="19877" y="7220"/>
                  </a:cubicBezTo>
                  <a:lnTo>
                    <a:pt x="19877" y="7220"/>
                  </a:lnTo>
                  <a:cubicBezTo>
                    <a:pt x="19912" y="7182"/>
                    <a:pt x="19941" y="7134"/>
                    <a:pt x="19960" y="7073"/>
                  </a:cubicBezTo>
                  <a:cubicBezTo>
                    <a:pt x="21173" y="3364"/>
                    <a:pt x="24616" y="886"/>
                    <a:pt x="28483" y="886"/>
                  </a:cubicBezTo>
                  <a:close/>
                  <a:moveTo>
                    <a:pt x="28574" y="0"/>
                  </a:moveTo>
                  <a:cubicBezTo>
                    <a:pt x="26755" y="0"/>
                    <a:pt x="24966" y="520"/>
                    <a:pt x="23411" y="1536"/>
                  </a:cubicBezTo>
                  <a:cubicBezTo>
                    <a:pt x="21568" y="2700"/>
                    <a:pt x="20154" y="4476"/>
                    <a:pt x="19399" y="6546"/>
                  </a:cubicBezTo>
                  <a:lnTo>
                    <a:pt x="19399" y="6546"/>
                  </a:lnTo>
                  <a:cubicBezTo>
                    <a:pt x="18022" y="4855"/>
                    <a:pt x="15815" y="3943"/>
                    <a:pt x="13616" y="3943"/>
                  </a:cubicBezTo>
                  <a:cubicBezTo>
                    <a:pt x="13153" y="3943"/>
                    <a:pt x="12690" y="3983"/>
                    <a:pt x="12236" y="4065"/>
                  </a:cubicBezTo>
                  <a:cubicBezTo>
                    <a:pt x="10595" y="4373"/>
                    <a:pt x="9160" y="5296"/>
                    <a:pt x="8169" y="6629"/>
                  </a:cubicBezTo>
                  <a:cubicBezTo>
                    <a:pt x="6303" y="9276"/>
                    <a:pt x="6186" y="12718"/>
                    <a:pt x="7793" y="15439"/>
                  </a:cubicBezTo>
                  <a:lnTo>
                    <a:pt x="7793" y="15439"/>
                  </a:lnTo>
                  <a:cubicBezTo>
                    <a:pt x="7399" y="15363"/>
                    <a:pt x="7001" y="15325"/>
                    <a:pt x="6605" y="15325"/>
                  </a:cubicBezTo>
                  <a:cubicBezTo>
                    <a:pt x="5217" y="15325"/>
                    <a:pt x="3848" y="15790"/>
                    <a:pt x="2735" y="16711"/>
                  </a:cubicBezTo>
                  <a:cubicBezTo>
                    <a:pt x="889" y="18180"/>
                    <a:pt x="0" y="20538"/>
                    <a:pt x="376" y="22897"/>
                  </a:cubicBezTo>
                  <a:cubicBezTo>
                    <a:pt x="718" y="25289"/>
                    <a:pt x="2119" y="27442"/>
                    <a:pt x="4204" y="28672"/>
                  </a:cubicBezTo>
                  <a:cubicBezTo>
                    <a:pt x="5744" y="29549"/>
                    <a:pt x="7464" y="29998"/>
                    <a:pt x="9194" y="29998"/>
                  </a:cubicBezTo>
                  <a:cubicBezTo>
                    <a:pt x="9960" y="29998"/>
                    <a:pt x="10729" y="29910"/>
                    <a:pt x="11484" y="29732"/>
                  </a:cubicBezTo>
                  <a:cubicBezTo>
                    <a:pt x="14061" y="29040"/>
                    <a:pt x="16350" y="27597"/>
                    <a:pt x="18030" y="25536"/>
                  </a:cubicBezTo>
                  <a:lnTo>
                    <a:pt x="18030" y="25536"/>
                  </a:lnTo>
                  <a:cubicBezTo>
                    <a:pt x="19646" y="27876"/>
                    <a:pt x="22052" y="29544"/>
                    <a:pt x="24813" y="30210"/>
                  </a:cubicBezTo>
                  <a:cubicBezTo>
                    <a:pt x="25593" y="30379"/>
                    <a:pt x="26383" y="30462"/>
                    <a:pt x="27168" y="30462"/>
                  </a:cubicBezTo>
                  <a:cubicBezTo>
                    <a:pt x="29408" y="30462"/>
                    <a:pt x="31612" y="29783"/>
                    <a:pt x="33459" y="28467"/>
                  </a:cubicBezTo>
                  <a:cubicBezTo>
                    <a:pt x="34700" y="27590"/>
                    <a:pt x="35753" y="26498"/>
                    <a:pt x="36548" y="25238"/>
                  </a:cubicBezTo>
                  <a:lnTo>
                    <a:pt x="36548" y="25238"/>
                  </a:lnTo>
                  <a:cubicBezTo>
                    <a:pt x="37793" y="26560"/>
                    <a:pt x="39555" y="27332"/>
                    <a:pt x="41408" y="27332"/>
                  </a:cubicBezTo>
                  <a:cubicBezTo>
                    <a:pt x="41605" y="27332"/>
                    <a:pt x="41804" y="27323"/>
                    <a:pt x="42003" y="27305"/>
                  </a:cubicBezTo>
                  <a:cubicBezTo>
                    <a:pt x="44430" y="27032"/>
                    <a:pt x="46720" y="25972"/>
                    <a:pt x="48531" y="24298"/>
                  </a:cubicBezTo>
                  <a:cubicBezTo>
                    <a:pt x="49386" y="23546"/>
                    <a:pt x="50035" y="22555"/>
                    <a:pt x="50411" y="21495"/>
                  </a:cubicBezTo>
                  <a:cubicBezTo>
                    <a:pt x="50753" y="20470"/>
                    <a:pt x="50718" y="19342"/>
                    <a:pt x="50343" y="18351"/>
                  </a:cubicBezTo>
                  <a:cubicBezTo>
                    <a:pt x="49522" y="16335"/>
                    <a:pt x="47813" y="14797"/>
                    <a:pt x="45729" y="14182"/>
                  </a:cubicBezTo>
                  <a:cubicBezTo>
                    <a:pt x="44790" y="13898"/>
                    <a:pt x="43823" y="13785"/>
                    <a:pt x="42847" y="13785"/>
                  </a:cubicBezTo>
                  <a:cubicBezTo>
                    <a:pt x="41070" y="13785"/>
                    <a:pt x="39264" y="14159"/>
                    <a:pt x="37542" y="14559"/>
                  </a:cubicBezTo>
                  <a:lnTo>
                    <a:pt x="37542" y="14559"/>
                  </a:lnTo>
                  <a:cubicBezTo>
                    <a:pt x="38912" y="10465"/>
                    <a:pt x="38438" y="5579"/>
                    <a:pt x="35100" y="2562"/>
                  </a:cubicBezTo>
                  <a:cubicBezTo>
                    <a:pt x="33493" y="1160"/>
                    <a:pt x="31477" y="272"/>
                    <a:pt x="29358" y="33"/>
                  </a:cubicBezTo>
                  <a:cubicBezTo>
                    <a:pt x="29097" y="11"/>
                    <a:pt x="28835" y="0"/>
                    <a:pt x="28574" y="0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D5A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13"/>
          <p:cNvGrpSpPr/>
          <p:nvPr/>
        </p:nvGrpSpPr>
        <p:grpSpPr>
          <a:xfrm>
            <a:off x="7382822" y="225000"/>
            <a:ext cx="1380178" cy="1022202"/>
            <a:chOff x="5917753" y="1127631"/>
            <a:chExt cx="1380178" cy="1022202"/>
          </a:xfrm>
        </p:grpSpPr>
        <p:sp>
          <p:nvSpPr>
            <p:cNvPr id="72" name="Google Shape;72;p13"/>
            <p:cNvSpPr/>
            <p:nvPr/>
          </p:nvSpPr>
          <p:spPr>
            <a:xfrm>
              <a:off x="5970066" y="1245381"/>
              <a:ext cx="1099366" cy="504674"/>
            </a:xfrm>
            <a:custGeom>
              <a:avLst/>
              <a:gdLst/>
              <a:ahLst/>
              <a:cxnLst/>
              <a:rect l="l" t="t" r="r" b="b"/>
              <a:pathLst>
                <a:path w="48839" h="22420" extrusionOk="0">
                  <a:moveTo>
                    <a:pt x="48839" y="0"/>
                  </a:moveTo>
                  <a:lnTo>
                    <a:pt x="45524" y="1333"/>
                  </a:lnTo>
                  <a:cubicBezTo>
                    <a:pt x="38039" y="4340"/>
                    <a:pt x="30384" y="6938"/>
                    <a:pt x="22591" y="9057"/>
                  </a:cubicBezTo>
                  <a:cubicBezTo>
                    <a:pt x="15141" y="11005"/>
                    <a:pt x="7622" y="12474"/>
                    <a:pt x="1" y="13466"/>
                  </a:cubicBezTo>
                  <a:cubicBezTo>
                    <a:pt x="787" y="14047"/>
                    <a:pt x="1539" y="14628"/>
                    <a:pt x="2359" y="15140"/>
                  </a:cubicBezTo>
                  <a:cubicBezTo>
                    <a:pt x="7143" y="18216"/>
                    <a:pt x="12441" y="20335"/>
                    <a:pt x="17670" y="22420"/>
                  </a:cubicBezTo>
                  <a:cubicBezTo>
                    <a:pt x="20301" y="20096"/>
                    <a:pt x="23001" y="17840"/>
                    <a:pt x="25770" y="15687"/>
                  </a:cubicBezTo>
                  <a:cubicBezTo>
                    <a:pt x="30794" y="11723"/>
                    <a:pt x="36023" y="7997"/>
                    <a:pt x="41423" y="4511"/>
                  </a:cubicBezTo>
                  <a:cubicBezTo>
                    <a:pt x="43849" y="2939"/>
                    <a:pt x="46310" y="1435"/>
                    <a:pt x="48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387042" y="1201509"/>
              <a:ext cx="809325" cy="857046"/>
            </a:xfrm>
            <a:custGeom>
              <a:avLst/>
              <a:gdLst/>
              <a:ahLst/>
              <a:cxnLst/>
              <a:rect l="l" t="t" r="r" b="b"/>
              <a:pathLst>
                <a:path w="35954" h="38074" extrusionOk="0">
                  <a:moveTo>
                    <a:pt x="35954" y="1"/>
                  </a:moveTo>
                  <a:lnTo>
                    <a:pt x="35954" y="1"/>
                  </a:lnTo>
                  <a:cubicBezTo>
                    <a:pt x="34211" y="958"/>
                    <a:pt x="32468" y="1915"/>
                    <a:pt x="30759" y="2940"/>
                  </a:cubicBezTo>
                  <a:cubicBezTo>
                    <a:pt x="25223" y="6153"/>
                    <a:pt x="19857" y="9639"/>
                    <a:pt x="14662" y="13432"/>
                  </a:cubicBezTo>
                  <a:cubicBezTo>
                    <a:pt x="9604" y="17123"/>
                    <a:pt x="4682" y="21019"/>
                    <a:pt x="0" y="25189"/>
                  </a:cubicBezTo>
                  <a:cubicBezTo>
                    <a:pt x="718" y="29461"/>
                    <a:pt x="1265" y="33801"/>
                    <a:pt x="1880" y="38074"/>
                  </a:cubicBezTo>
                  <a:cubicBezTo>
                    <a:pt x="2119" y="36843"/>
                    <a:pt x="2358" y="35613"/>
                    <a:pt x="2598" y="34348"/>
                  </a:cubicBezTo>
                  <a:cubicBezTo>
                    <a:pt x="2837" y="33255"/>
                    <a:pt x="3042" y="32195"/>
                    <a:pt x="3247" y="31136"/>
                  </a:cubicBezTo>
                  <a:cubicBezTo>
                    <a:pt x="3418" y="30179"/>
                    <a:pt x="3726" y="29222"/>
                    <a:pt x="4101" y="28333"/>
                  </a:cubicBezTo>
                  <a:cubicBezTo>
                    <a:pt x="4888" y="26727"/>
                    <a:pt x="6494" y="25599"/>
                    <a:pt x="7793" y="24505"/>
                  </a:cubicBezTo>
                  <a:lnTo>
                    <a:pt x="12372" y="20541"/>
                  </a:lnTo>
                  <a:cubicBezTo>
                    <a:pt x="15414" y="17944"/>
                    <a:pt x="18421" y="15346"/>
                    <a:pt x="21429" y="12715"/>
                  </a:cubicBezTo>
                  <a:cubicBezTo>
                    <a:pt x="26282" y="8477"/>
                    <a:pt x="31101" y="4239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443204" y="1835435"/>
              <a:ext cx="242343" cy="276963"/>
            </a:xfrm>
            <a:custGeom>
              <a:avLst/>
              <a:gdLst/>
              <a:ahLst/>
              <a:cxnLst/>
              <a:rect l="l" t="t" r="r" b="b"/>
              <a:pathLst>
                <a:path w="10766" h="12304" extrusionOk="0">
                  <a:moveTo>
                    <a:pt x="3110" y="0"/>
                  </a:moveTo>
                  <a:cubicBezTo>
                    <a:pt x="2734" y="547"/>
                    <a:pt x="2495" y="1128"/>
                    <a:pt x="2290" y="1743"/>
                  </a:cubicBezTo>
                  <a:cubicBezTo>
                    <a:pt x="2051" y="2632"/>
                    <a:pt x="1880" y="3486"/>
                    <a:pt x="1675" y="4443"/>
                  </a:cubicBezTo>
                  <a:cubicBezTo>
                    <a:pt x="1504" y="5400"/>
                    <a:pt x="1299" y="6357"/>
                    <a:pt x="1094" y="7314"/>
                  </a:cubicBezTo>
                  <a:cubicBezTo>
                    <a:pt x="752" y="8989"/>
                    <a:pt x="376" y="10629"/>
                    <a:pt x="0" y="12304"/>
                  </a:cubicBezTo>
                  <a:lnTo>
                    <a:pt x="1709" y="10766"/>
                  </a:lnTo>
                  <a:lnTo>
                    <a:pt x="2222" y="10219"/>
                  </a:lnTo>
                  <a:cubicBezTo>
                    <a:pt x="3213" y="9262"/>
                    <a:pt x="4204" y="8271"/>
                    <a:pt x="5229" y="7280"/>
                  </a:cubicBezTo>
                  <a:cubicBezTo>
                    <a:pt x="6289" y="6289"/>
                    <a:pt x="7314" y="5332"/>
                    <a:pt x="8373" y="4375"/>
                  </a:cubicBezTo>
                  <a:cubicBezTo>
                    <a:pt x="8886" y="3931"/>
                    <a:pt x="9399" y="3452"/>
                    <a:pt x="9911" y="3008"/>
                  </a:cubicBezTo>
                  <a:cubicBezTo>
                    <a:pt x="10185" y="2769"/>
                    <a:pt x="10458" y="2529"/>
                    <a:pt x="10766" y="2256"/>
                  </a:cubicBezTo>
                  <a:cubicBezTo>
                    <a:pt x="8168" y="1607"/>
                    <a:pt x="5605" y="923"/>
                    <a:pt x="3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6524735" y="1199213"/>
              <a:ext cx="704721" cy="725475"/>
            </a:xfrm>
            <a:custGeom>
              <a:avLst/>
              <a:gdLst/>
              <a:ahLst/>
              <a:cxnLst/>
              <a:rect l="l" t="t" r="r" b="b"/>
              <a:pathLst>
                <a:path w="31307" h="32229" extrusionOk="0">
                  <a:moveTo>
                    <a:pt x="31307" y="0"/>
                  </a:moveTo>
                  <a:lnTo>
                    <a:pt x="31307" y="0"/>
                  </a:lnTo>
                  <a:cubicBezTo>
                    <a:pt x="28846" y="2119"/>
                    <a:pt x="26385" y="4238"/>
                    <a:pt x="23959" y="6391"/>
                  </a:cubicBezTo>
                  <a:cubicBezTo>
                    <a:pt x="17978" y="11586"/>
                    <a:pt x="12031" y="16849"/>
                    <a:pt x="6084" y="22078"/>
                  </a:cubicBezTo>
                  <a:lnTo>
                    <a:pt x="1607" y="26043"/>
                  </a:lnTo>
                  <a:cubicBezTo>
                    <a:pt x="1060" y="26521"/>
                    <a:pt x="514" y="27034"/>
                    <a:pt x="1" y="27581"/>
                  </a:cubicBezTo>
                  <a:cubicBezTo>
                    <a:pt x="1368" y="27923"/>
                    <a:pt x="2735" y="28299"/>
                    <a:pt x="4102" y="28640"/>
                  </a:cubicBezTo>
                  <a:cubicBezTo>
                    <a:pt x="9604" y="30076"/>
                    <a:pt x="15175" y="31272"/>
                    <a:pt x="20780" y="32229"/>
                  </a:cubicBezTo>
                  <a:cubicBezTo>
                    <a:pt x="20951" y="29563"/>
                    <a:pt x="21259" y="26931"/>
                    <a:pt x="21703" y="24300"/>
                  </a:cubicBezTo>
                  <a:cubicBezTo>
                    <a:pt x="22523" y="19413"/>
                    <a:pt x="23924" y="14628"/>
                    <a:pt x="25838" y="10082"/>
                  </a:cubicBezTo>
                  <a:cubicBezTo>
                    <a:pt x="27342" y="6528"/>
                    <a:pt x="29153" y="3179"/>
                    <a:pt x="3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917753" y="1127631"/>
              <a:ext cx="1380178" cy="1022202"/>
            </a:xfrm>
            <a:custGeom>
              <a:avLst/>
              <a:gdLst/>
              <a:ahLst/>
              <a:cxnLst/>
              <a:rect l="l" t="t" r="r" b="b"/>
              <a:pathLst>
                <a:path w="61314" h="45411" extrusionOk="0">
                  <a:moveTo>
                    <a:pt x="51163" y="5231"/>
                  </a:moveTo>
                  <a:lnTo>
                    <a:pt x="51163" y="5231"/>
                  </a:lnTo>
                  <a:cubicBezTo>
                    <a:pt x="48634" y="6666"/>
                    <a:pt x="46173" y="8170"/>
                    <a:pt x="43747" y="9742"/>
                  </a:cubicBezTo>
                  <a:cubicBezTo>
                    <a:pt x="38347" y="13228"/>
                    <a:pt x="33118" y="16954"/>
                    <a:pt x="28094" y="20918"/>
                  </a:cubicBezTo>
                  <a:cubicBezTo>
                    <a:pt x="25325" y="23071"/>
                    <a:pt x="22625" y="25327"/>
                    <a:pt x="19994" y="27651"/>
                  </a:cubicBezTo>
                  <a:cubicBezTo>
                    <a:pt x="14765" y="25566"/>
                    <a:pt x="9467" y="23447"/>
                    <a:pt x="4683" y="20371"/>
                  </a:cubicBezTo>
                  <a:cubicBezTo>
                    <a:pt x="3863" y="19859"/>
                    <a:pt x="3111" y="19278"/>
                    <a:pt x="2325" y="18697"/>
                  </a:cubicBezTo>
                  <a:cubicBezTo>
                    <a:pt x="9946" y="17705"/>
                    <a:pt x="17465" y="16236"/>
                    <a:pt x="24915" y="14288"/>
                  </a:cubicBezTo>
                  <a:cubicBezTo>
                    <a:pt x="32708" y="12169"/>
                    <a:pt x="40363" y="9571"/>
                    <a:pt x="47848" y="6564"/>
                  </a:cubicBezTo>
                  <a:lnTo>
                    <a:pt x="51163" y="5231"/>
                  </a:lnTo>
                  <a:close/>
                  <a:moveTo>
                    <a:pt x="19652" y="28744"/>
                  </a:moveTo>
                  <a:lnTo>
                    <a:pt x="19960" y="28847"/>
                  </a:lnTo>
                  <a:cubicBezTo>
                    <a:pt x="19994" y="28881"/>
                    <a:pt x="20028" y="28881"/>
                    <a:pt x="20096" y="28881"/>
                  </a:cubicBezTo>
                  <a:cubicBezTo>
                    <a:pt x="20131" y="29291"/>
                    <a:pt x="20199" y="29701"/>
                    <a:pt x="20233" y="30111"/>
                  </a:cubicBezTo>
                  <a:cubicBezTo>
                    <a:pt x="20199" y="30009"/>
                    <a:pt x="20165" y="29906"/>
                    <a:pt x="20131" y="29804"/>
                  </a:cubicBezTo>
                  <a:lnTo>
                    <a:pt x="20131" y="29770"/>
                  </a:lnTo>
                  <a:cubicBezTo>
                    <a:pt x="19994" y="29428"/>
                    <a:pt x="19823" y="29052"/>
                    <a:pt x="19652" y="28744"/>
                  </a:cubicBezTo>
                  <a:close/>
                  <a:moveTo>
                    <a:pt x="58272" y="3180"/>
                  </a:moveTo>
                  <a:lnTo>
                    <a:pt x="58272" y="3180"/>
                  </a:lnTo>
                  <a:cubicBezTo>
                    <a:pt x="56118" y="6359"/>
                    <a:pt x="54307" y="9708"/>
                    <a:pt x="52803" y="13262"/>
                  </a:cubicBezTo>
                  <a:cubicBezTo>
                    <a:pt x="50889" y="17808"/>
                    <a:pt x="49488" y="22593"/>
                    <a:pt x="48668" y="27480"/>
                  </a:cubicBezTo>
                  <a:cubicBezTo>
                    <a:pt x="48224" y="30111"/>
                    <a:pt x="47916" y="32743"/>
                    <a:pt x="47745" y="35409"/>
                  </a:cubicBezTo>
                  <a:cubicBezTo>
                    <a:pt x="42140" y="34452"/>
                    <a:pt x="36569" y="33256"/>
                    <a:pt x="31067" y="31820"/>
                  </a:cubicBezTo>
                  <a:cubicBezTo>
                    <a:pt x="29700" y="31479"/>
                    <a:pt x="28333" y="31103"/>
                    <a:pt x="26966" y="30761"/>
                  </a:cubicBezTo>
                  <a:cubicBezTo>
                    <a:pt x="27479" y="30214"/>
                    <a:pt x="28025" y="29701"/>
                    <a:pt x="28572" y="29223"/>
                  </a:cubicBezTo>
                  <a:lnTo>
                    <a:pt x="33049" y="25258"/>
                  </a:lnTo>
                  <a:cubicBezTo>
                    <a:pt x="38996" y="20029"/>
                    <a:pt x="44943" y="14766"/>
                    <a:pt x="50924" y="9571"/>
                  </a:cubicBezTo>
                  <a:cubicBezTo>
                    <a:pt x="53350" y="7418"/>
                    <a:pt x="55811" y="5299"/>
                    <a:pt x="58272" y="3180"/>
                  </a:cubicBezTo>
                  <a:close/>
                  <a:moveTo>
                    <a:pt x="56802" y="3283"/>
                  </a:moveTo>
                  <a:lnTo>
                    <a:pt x="56802" y="3283"/>
                  </a:lnTo>
                  <a:cubicBezTo>
                    <a:pt x="51949" y="7521"/>
                    <a:pt x="47130" y="11759"/>
                    <a:pt x="42277" y="15997"/>
                  </a:cubicBezTo>
                  <a:cubicBezTo>
                    <a:pt x="39269" y="18628"/>
                    <a:pt x="36262" y="21226"/>
                    <a:pt x="33220" y="23823"/>
                  </a:cubicBezTo>
                  <a:lnTo>
                    <a:pt x="28641" y="27787"/>
                  </a:lnTo>
                  <a:cubicBezTo>
                    <a:pt x="27342" y="28881"/>
                    <a:pt x="25736" y="30009"/>
                    <a:pt x="24949" y="31615"/>
                  </a:cubicBezTo>
                  <a:cubicBezTo>
                    <a:pt x="24574" y="32504"/>
                    <a:pt x="24266" y="33461"/>
                    <a:pt x="24095" y="34418"/>
                  </a:cubicBezTo>
                  <a:cubicBezTo>
                    <a:pt x="23890" y="35477"/>
                    <a:pt x="23685" y="36537"/>
                    <a:pt x="23446" y="37630"/>
                  </a:cubicBezTo>
                  <a:cubicBezTo>
                    <a:pt x="23206" y="38895"/>
                    <a:pt x="22967" y="40125"/>
                    <a:pt x="22728" y="41356"/>
                  </a:cubicBezTo>
                  <a:lnTo>
                    <a:pt x="22728" y="41321"/>
                  </a:lnTo>
                  <a:cubicBezTo>
                    <a:pt x="22113" y="37049"/>
                    <a:pt x="21566" y="32709"/>
                    <a:pt x="20848" y="28437"/>
                  </a:cubicBezTo>
                  <a:cubicBezTo>
                    <a:pt x="25530" y="24301"/>
                    <a:pt x="30452" y="20405"/>
                    <a:pt x="35510" y="16714"/>
                  </a:cubicBezTo>
                  <a:cubicBezTo>
                    <a:pt x="40705" y="12921"/>
                    <a:pt x="46071" y="9435"/>
                    <a:pt x="51607" y="6222"/>
                  </a:cubicBezTo>
                  <a:cubicBezTo>
                    <a:pt x="53316" y="5197"/>
                    <a:pt x="55059" y="4240"/>
                    <a:pt x="56802" y="3283"/>
                  </a:cubicBezTo>
                  <a:close/>
                  <a:moveTo>
                    <a:pt x="26453" y="31410"/>
                  </a:moveTo>
                  <a:cubicBezTo>
                    <a:pt x="28948" y="32333"/>
                    <a:pt x="31511" y="33016"/>
                    <a:pt x="34109" y="33666"/>
                  </a:cubicBezTo>
                  <a:cubicBezTo>
                    <a:pt x="33801" y="33973"/>
                    <a:pt x="33528" y="34213"/>
                    <a:pt x="33254" y="34452"/>
                  </a:cubicBezTo>
                  <a:lnTo>
                    <a:pt x="33254" y="34418"/>
                  </a:lnTo>
                  <a:cubicBezTo>
                    <a:pt x="32742" y="34862"/>
                    <a:pt x="32229" y="35340"/>
                    <a:pt x="31716" y="35785"/>
                  </a:cubicBezTo>
                  <a:cubicBezTo>
                    <a:pt x="30657" y="36742"/>
                    <a:pt x="29632" y="37699"/>
                    <a:pt x="28572" y="38690"/>
                  </a:cubicBezTo>
                  <a:cubicBezTo>
                    <a:pt x="27547" y="39681"/>
                    <a:pt x="26556" y="40672"/>
                    <a:pt x="25565" y="41629"/>
                  </a:cubicBezTo>
                  <a:lnTo>
                    <a:pt x="25052" y="42176"/>
                  </a:lnTo>
                  <a:lnTo>
                    <a:pt x="23343" y="43714"/>
                  </a:lnTo>
                  <a:cubicBezTo>
                    <a:pt x="23719" y="42039"/>
                    <a:pt x="24095" y="40399"/>
                    <a:pt x="24437" y="38724"/>
                  </a:cubicBezTo>
                  <a:cubicBezTo>
                    <a:pt x="24642" y="37767"/>
                    <a:pt x="24847" y="36810"/>
                    <a:pt x="25018" y="35853"/>
                  </a:cubicBezTo>
                  <a:cubicBezTo>
                    <a:pt x="25223" y="34896"/>
                    <a:pt x="25394" y="34042"/>
                    <a:pt x="25633" y="33153"/>
                  </a:cubicBezTo>
                  <a:cubicBezTo>
                    <a:pt x="25838" y="32538"/>
                    <a:pt x="26077" y="31957"/>
                    <a:pt x="26453" y="31410"/>
                  </a:cubicBezTo>
                  <a:close/>
                  <a:moveTo>
                    <a:pt x="60703" y="1"/>
                  </a:moveTo>
                  <a:cubicBezTo>
                    <a:pt x="60593" y="1"/>
                    <a:pt x="60485" y="45"/>
                    <a:pt x="60391" y="139"/>
                  </a:cubicBezTo>
                  <a:lnTo>
                    <a:pt x="60151" y="344"/>
                  </a:lnTo>
                  <a:cubicBezTo>
                    <a:pt x="59707" y="583"/>
                    <a:pt x="59297" y="788"/>
                    <a:pt x="58853" y="1027"/>
                  </a:cubicBezTo>
                  <a:cubicBezTo>
                    <a:pt x="55537" y="2292"/>
                    <a:pt x="52291" y="3727"/>
                    <a:pt x="49010" y="5060"/>
                  </a:cubicBezTo>
                  <a:cubicBezTo>
                    <a:pt x="45216" y="6564"/>
                    <a:pt x="41423" y="7999"/>
                    <a:pt x="37595" y="9332"/>
                  </a:cubicBezTo>
                  <a:cubicBezTo>
                    <a:pt x="30042" y="11930"/>
                    <a:pt x="22352" y="14049"/>
                    <a:pt x="14526" y="15655"/>
                  </a:cubicBezTo>
                  <a:cubicBezTo>
                    <a:pt x="9980" y="16543"/>
                    <a:pt x="5435" y="17295"/>
                    <a:pt x="855" y="17740"/>
                  </a:cubicBezTo>
                  <a:cubicBezTo>
                    <a:pt x="377" y="17774"/>
                    <a:pt x="1" y="18389"/>
                    <a:pt x="411" y="18731"/>
                  </a:cubicBezTo>
                  <a:cubicBezTo>
                    <a:pt x="2427" y="20405"/>
                    <a:pt x="4614" y="21875"/>
                    <a:pt x="6973" y="23105"/>
                  </a:cubicBezTo>
                  <a:cubicBezTo>
                    <a:pt x="9536" y="24472"/>
                    <a:pt x="12133" y="25703"/>
                    <a:pt x="14833" y="26831"/>
                  </a:cubicBezTo>
                  <a:cubicBezTo>
                    <a:pt x="16132" y="27343"/>
                    <a:pt x="17396" y="27856"/>
                    <a:pt x="18695" y="28368"/>
                  </a:cubicBezTo>
                  <a:cubicBezTo>
                    <a:pt x="19037" y="28881"/>
                    <a:pt x="19310" y="29462"/>
                    <a:pt x="19481" y="30077"/>
                  </a:cubicBezTo>
                  <a:cubicBezTo>
                    <a:pt x="19755" y="31171"/>
                    <a:pt x="19891" y="32299"/>
                    <a:pt x="20131" y="33392"/>
                  </a:cubicBezTo>
                  <a:cubicBezTo>
                    <a:pt x="20609" y="35887"/>
                    <a:pt x="21053" y="38348"/>
                    <a:pt x="21498" y="40843"/>
                  </a:cubicBezTo>
                  <a:cubicBezTo>
                    <a:pt x="21771" y="42244"/>
                    <a:pt x="22044" y="43645"/>
                    <a:pt x="22250" y="45081"/>
                  </a:cubicBezTo>
                  <a:cubicBezTo>
                    <a:pt x="22291" y="45308"/>
                    <a:pt x="22482" y="45411"/>
                    <a:pt x="22680" y="45411"/>
                  </a:cubicBezTo>
                  <a:cubicBezTo>
                    <a:pt x="22809" y="45411"/>
                    <a:pt x="22941" y="45367"/>
                    <a:pt x="23036" y="45286"/>
                  </a:cubicBezTo>
                  <a:cubicBezTo>
                    <a:pt x="25291" y="43269"/>
                    <a:pt x="27547" y="41253"/>
                    <a:pt x="29803" y="39202"/>
                  </a:cubicBezTo>
                  <a:cubicBezTo>
                    <a:pt x="30896" y="38211"/>
                    <a:pt x="32024" y="37186"/>
                    <a:pt x="33118" y="36195"/>
                  </a:cubicBezTo>
                  <a:cubicBezTo>
                    <a:pt x="33972" y="35375"/>
                    <a:pt x="34895" y="34349"/>
                    <a:pt x="36091" y="34178"/>
                  </a:cubicBezTo>
                  <a:cubicBezTo>
                    <a:pt x="38449" y="34759"/>
                    <a:pt x="40842" y="35272"/>
                    <a:pt x="43234" y="35751"/>
                  </a:cubicBezTo>
                  <a:cubicBezTo>
                    <a:pt x="44874" y="36058"/>
                    <a:pt x="46481" y="36366"/>
                    <a:pt x="48155" y="36605"/>
                  </a:cubicBezTo>
                  <a:cubicBezTo>
                    <a:pt x="48205" y="36620"/>
                    <a:pt x="48254" y="36627"/>
                    <a:pt x="48304" y="36627"/>
                  </a:cubicBezTo>
                  <a:cubicBezTo>
                    <a:pt x="48598" y="36627"/>
                    <a:pt x="48873" y="36380"/>
                    <a:pt x="48873" y="36058"/>
                  </a:cubicBezTo>
                  <a:cubicBezTo>
                    <a:pt x="49146" y="31103"/>
                    <a:pt x="49933" y="26181"/>
                    <a:pt x="51231" y="21396"/>
                  </a:cubicBezTo>
                  <a:cubicBezTo>
                    <a:pt x="52496" y="16714"/>
                    <a:pt x="54341" y="12203"/>
                    <a:pt x="56699" y="7931"/>
                  </a:cubicBezTo>
                  <a:cubicBezTo>
                    <a:pt x="58067" y="5504"/>
                    <a:pt x="59570" y="3146"/>
                    <a:pt x="61177" y="856"/>
                  </a:cubicBezTo>
                  <a:lnTo>
                    <a:pt x="61211" y="788"/>
                  </a:lnTo>
                  <a:cubicBezTo>
                    <a:pt x="61245" y="754"/>
                    <a:pt x="61245" y="720"/>
                    <a:pt x="61279" y="686"/>
                  </a:cubicBezTo>
                  <a:cubicBezTo>
                    <a:pt x="61313" y="480"/>
                    <a:pt x="61245" y="275"/>
                    <a:pt x="61074" y="173"/>
                  </a:cubicBezTo>
                  <a:cubicBezTo>
                    <a:pt x="60963" y="62"/>
                    <a:pt x="60832" y="1"/>
                    <a:pt x="60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13"/>
          <p:cNvGrpSpPr/>
          <p:nvPr/>
        </p:nvGrpSpPr>
        <p:grpSpPr>
          <a:xfrm>
            <a:off x="1205129" y="2264535"/>
            <a:ext cx="1937438" cy="2624612"/>
            <a:chOff x="1205129" y="2264535"/>
            <a:chExt cx="1937438" cy="2624612"/>
          </a:xfrm>
        </p:grpSpPr>
        <p:sp>
          <p:nvSpPr>
            <p:cNvPr id="78" name="Google Shape;78;p13"/>
            <p:cNvSpPr txBox="1"/>
            <p:nvPr/>
          </p:nvSpPr>
          <p:spPr>
            <a:xfrm>
              <a:off x="1205129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Recursive definition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9" name="Google Shape;79;p13"/>
            <p:cNvSpPr txBox="1"/>
            <p:nvPr/>
          </p:nvSpPr>
          <p:spPr>
            <a:xfrm>
              <a:off x="1205167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P(C)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0" name="Google Shape;80;p13"/>
            <p:cNvGrpSpPr/>
            <p:nvPr/>
          </p:nvGrpSpPr>
          <p:grpSpPr>
            <a:xfrm>
              <a:off x="1893817" y="2264535"/>
              <a:ext cx="561249" cy="1369505"/>
              <a:chOff x="1893817" y="2264535"/>
              <a:chExt cx="561249" cy="1369505"/>
            </a:xfrm>
          </p:grpSpPr>
          <p:grpSp>
            <p:nvGrpSpPr>
              <p:cNvPr id="81" name="Google Shape;81;p13"/>
              <p:cNvGrpSpPr/>
              <p:nvPr/>
            </p:nvGrpSpPr>
            <p:grpSpPr>
              <a:xfrm>
                <a:off x="1893817" y="2264535"/>
                <a:ext cx="561249" cy="561249"/>
                <a:chOff x="459325" y="3292175"/>
                <a:chExt cx="630900" cy="630900"/>
              </a:xfrm>
            </p:grpSpPr>
            <p:sp>
              <p:nvSpPr>
                <p:cNvPr id="82" name="Google Shape;82;p13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13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84" name="Google Shape;84;p13"/>
              <p:cNvCxnSpPr/>
              <p:nvPr/>
            </p:nvCxnSpPr>
            <p:spPr>
              <a:xfrm>
                <a:off x="2174450" y="2825840"/>
                <a:ext cx="0" cy="808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85" name="Google Shape;85;p13"/>
          <p:cNvGrpSpPr/>
          <p:nvPr/>
        </p:nvGrpSpPr>
        <p:grpSpPr>
          <a:xfrm>
            <a:off x="6001467" y="2264535"/>
            <a:ext cx="1937404" cy="2624612"/>
            <a:chOff x="6001467" y="2264535"/>
            <a:chExt cx="1937404" cy="2624612"/>
          </a:xfrm>
        </p:grpSpPr>
        <p:sp>
          <p:nvSpPr>
            <p:cNvPr id="86" name="Google Shape;86;p13"/>
            <p:cNvSpPr txBox="1"/>
            <p:nvPr/>
          </p:nvSpPr>
          <p:spPr>
            <a:xfrm>
              <a:off x="6001471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DP Algorithm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6001467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Algorithm &amp; Code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6689546" y="2264535"/>
              <a:ext cx="561249" cy="1369505"/>
              <a:chOff x="6689546" y="2264535"/>
              <a:chExt cx="561249" cy="1369505"/>
            </a:xfrm>
          </p:grpSpPr>
          <p:grpSp>
            <p:nvGrpSpPr>
              <p:cNvPr id="89" name="Google Shape;89;p13"/>
              <p:cNvGrpSpPr/>
              <p:nvPr/>
            </p:nvGrpSpPr>
            <p:grpSpPr>
              <a:xfrm>
                <a:off x="6689546" y="2264535"/>
                <a:ext cx="561249" cy="561249"/>
                <a:chOff x="459325" y="3292175"/>
                <a:chExt cx="630900" cy="630900"/>
              </a:xfrm>
            </p:grpSpPr>
            <p:sp>
              <p:nvSpPr>
                <p:cNvPr id="90" name="Google Shape;90;p13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13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92" name="Google Shape;92;p13"/>
              <p:cNvCxnSpPr/>
              <p:nvPr/>
            </p:nvCxnSpPr>
            <p:spPr>
              <a:xfrm>
                <a:off x="6970175" y="2825840"/>
                <a:ext cx="0" cy="808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3" name="Google Shape;93;p13"/>
          <p:cNvGrpSpPr/>
          <p:nvPr/>
        </p:nvGrpSpPr>
        <p:grpSpPr>
          <a:xfrm>
            <a:off x="3603281" y="2637491"/>
            <a:ext cx="1937438" cy="2251656"/>
            <a:chOff x="3603281" y="2637491"/>
            <a:chExt cx="1937438" cy="2251656"/>
          </a:xfrm>
        </p:grpSpPr>
        <p:sp>
          <p:nvSpPr>
            <p:cNvPr id="94" name="Google Shape;94;p13"/>
            <p:cNvSpPr txBox="1"/>
            <p:nvPr/>
          </p:nvSpPr>
          <p:spPr>
            <a:xfrm>
              <a:off x="3603281" y="3851741"/>
              <a:ext cx="19374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Subgraph</a:t>
              </a:r>
              <a:endPara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3603319" y="4192247"/>
              <a:ext cx="1937400" cy="6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P(14) when n = 3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6" name="Google Shape;96;p13"/>
            <p:cNvGrpSpPr/>
            <p:nvPr/>
          </p:nvGrpSpPr>
          <p:grpSpPr>
            <a:xfrm>
              <a:off x="4291376" y="2637491"/>
              <a:ext cx="561249" cy="996549"/>
              <a:chOff x="4291376" y="2637491"/>
              <a:chExt cx="561249" cy="996549"/>
            </a:xfrm>
          </p:grpSpPr>
          <p:grpSp>
            <p:nvGrpSpPr>
              <p:cNvPr id="97" name="Google Shape;97;p13"/>
              <p:cNvGrpSpPr/>
              <p:nvPr/>
            </p:nvGrpSpPr>
            <p:grpSpPr>
              <a:xfrm>
                <a:off x="4291376" y="2637491"/>
                <a:ext cx="561249" cy="561249"/>
                <a:chOff x="459325" y="3292175"/>
                <a:chExt cx="630900" cy="630900"/>
              </a:xfrm>
            </p:grpSpPr>
            <p:sp>
              <p:nvSpPr>
                <p:cNvPr id="98" name="Google Shape;98;p13"/>
                <p:cNvSpPr/>
                <p:nvPr/>
              </p:nvSpPr>
              <p:spPr>
                <a:xfrm>
                  <a:off x="459325" y="3292175"/>
                  <a:ext cx="630900" cy="6309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99" name="Google Shape;99;p13"/>
                <p:cNvSpPr/>
                <p:nvPr/>
              </p:nvSpPr>
              <p:spPr>
                <a:xfrm>
                  <a:off x="537475" y="3370324"/>
                  <a:ext cx="474600" cy="474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cxnSp>
            <p:nvCxnSpPr>
              <p:cNvPr id="100" name="Google Shape;100;p13"/>
              <p:cNvCxnSpPr>
                <a:stCxn id="98" idx="4"/>
              </p:cNvCxnSpPr>
              <p:nvPr/>
            </p:nvCxnSpPr>
            <p:spPr>
              <a:xfrm>
                <a:off x="4572000" y="3198740"/>
                <a:ext cx="0" cy="4353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01" name="Google Shape;101;p13"/>
          <p:cNvGrpSpPr/>
          <p:nvPr/>
        </p:nvGrpSpPr>
        <p:grpSpPr>
          <a:xfrm>
            <a:off x="2834939" y="2406686"/>
            <a:ext cx="1165523" cy="713027"/>
            <a:chOff x="3298242" y="4070048"/>
            <a:chExt cx="1165523" cy="713027"/>
          </a:xfrm>
        </p:grpSpPr>
        <p:sp>
          <p:nvSpPr>
            <p:cNvPr id="102" name="Google Shape;102;p13"/>
            <p:cNvSpPr/>
            <p:nvPr/>
          </p:nvSpPr>
          <p:spPr>
            <a:xfrm>
              <a:off x="3322958" y="4070048"/>
              <a:ext cx="1140807" cy="713027"/>
            </a:xfrm>
            <a:custGeom>
              <a:avLst/>
              <a:gdLst/>
              <a:ahLst/>
              <a:cxnLst/>
              <a:rect l="l" t="t" r="r" b="b"/>
              <a:pathLst>
                <a:path w="50680" h="31676" extrusionOk="0">
                  <a:moveTo>
                    <a:pt x="27879" y="1"/>
                  </a:moveTo>
                  <a:cubicBezTo>
                    <a:pt x="25875" y="1"/>
                    <a:pt x="23884" y="627"/>
                    <a:pt x="22211" y="1822"/>
                  </a:cubicBezTo>
                  <a:cubicBezTo>
                    <a:pt x="20775" y="2916"/>
                    <a:pt x="17187" y="7051"/>
                    <a:pt x="18588" y="9136"/>
                  </a:cubicBezTo>
                  <a:cubicBezTo>
                    <a:pt x="17250" y="7184"/>
                    <a:pt x="14857" y="6091"/>
                    <a:pt x="12501" y="6091"/>
                  </a:cubicBezTo>
                  <a:cubicBezTo>
                    <a:pt x="11185" y="6091"/>
                    <a:pt x="9881" y="6432"/>
                    <a:pt x="8780" y="7154"/>
                  </a:cubicBezTo>
                  <a:cubicBezTo>
                    <a:pt x="5669" y="9170"/>
                    <a:pt x="4610" y="13784"/>
                    <a:pt x="6558" y="16928"/>
                  </a:cubicBezTo>
                  <a:cubicBezTo>
                    <a:pt x="6124" y="16766"/>
                    <a:pt x="5683" y="16691"/>
                    <a:pt x="5246" y="16691"/>
                  </a:cubicBezTo>
                  <a:cubicBezTo>
                    <a:pt x="2549" y="16691"/>
                    <a:pt x="0" y="19544"/>
                    <a:pt x="235" y="22397"/>
                  </a:cubicBezTo>
                  <a:cubicBezTo>
                    <a:pt x="543" y="25712"/>
                    <a:pt x="3653" y="28241"/>
                    <a:pt x="6934" y="28754"/>
                  </a:cubicBezTo>
                  <a:cubicBezTo>
                    <a:pt x="7500" y="28843"/>
                    <a:pt x="8069" y="28884"/>
                    <a:pt x="8638" y="28884"/>
                  </a:cubicBezTo>
                  <a:cubicBezTo>
                    <a:pt x="11336" y="28884"/>
                    <a:pt x="14042" y="27951"/>
                    <a:pt x="16469" y="26737"/>
                  </a:cubicBezTo>
                  <a:cubicBezTo>
                    <a:pt x="18690" y="30016"/>
                    <a:pt x="22238" y="31676"/>
                    <a:pt x="25792" y="31676"/>
                  </a:cubicBezTo>
                  <a:cubicBezTo>
                    <a:pt x="29128" y="31676"/>
                    <a:pt x="32469" y="30212"/>
                    <a:pt x="34720" y="27250"/>
                  </a:cubicBezTo>
                  <a:cubicBezTo>
                    <a:pt x="36761" y="28543"/>
                    <a:pt x="39194" y="29384"/>
                    <a:pt x="41588" y="29384"/>
                  </a:cubicBezTo>
                  <a:cubicBezTo>
                    <a:pt x="42802" y="29384"/>
                    <a:pt x="44005" y="29168"/>
                    <a:pt x="45143" y="28685"/>
                  </a:cubicBezTo>
                  <a:cubicBezTo>
                    <a:pt x="48493" y="27284"/>
                    <a:pt x="50680" y="23012"/>
                    <a:pt x="49039" y="19765"/>
                  </a:cubicBezTo>
                  <a:cubicBezTo>
                    <a:pt x="48014" y="17646"/>
                    <a:pt x="45690" y="16416"/>
                    <a:pt x="43366" y="16142"/>
                  </a:cubicBezTo>
                  <a:cubicBezTo>
                    <a:pt x="43001" y="16099"/>
                    <a:pt x="42642" y="16079"/>
                    <a:pt x="42288" y="16079"/>
                  </a:cubicBezTo>
                  <a:cubicBezTo>
                    <a:pt x="40157" y="16079"/>
                    <a:pt x="38202" y="16787"/>
                    <a:pt x="36121" y="17168"/>
                  </a:cubicBezTo>
                  <a:cubicBezTo>
                    <a:pt x="35847" y="15903"/>
                    <a:pt x="36838" y="14639"/>
                    <a:pt x="37180" y="13340"/>
                  </a:cubicBezTo>
                  <a:cubicBezTo>
                    <a:pt x="37830" y="11084"/>
                    <a:pt x="37761" y="8692"/>
                    <a:pt x="36975" y="6505"/>
                  </a:cubicBezTo>
                  <a:cubicBezTo>
                    <a:pt x="35882" y="3531"/>
                    <a:pt x="33455" y="1276"/>
                    <a:pt x="30447" y="353"/>
                  </a:cubicBezTo>
                  <a:cubicBezTo>
                    <a:pt x="29605" y="117"/>
                    <a:pt x="28741" y="1"/>
                    <a:pt x="27879" y="1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D5A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   Brandon</a:t>
              </a:r>
              <a:endParaRPr sz="1100"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326717" y="4524187"/>
              <a:ext cx="1127819" cy="258888"/>
            </a:xfrm>
            <a:custGeom>
              <a:avLst/>
              <a:gdLst/>
              <a:ahLst/>
              <a:cxnLst/>
              <a:rect l="l" t="t" r="r" b="b"/>
              <a:pathLst>
                <a:path w="50103" h="11501" extrusionOk="0">
                  <a:moveTo>
                    <a:pt x="17567" y="0"/>
                  </a:moveTo>
                  <a:cubicBezTo>
                    <a:pt x="15414" y="2861"/>
                    <a:pt x="12064" y="4500"/>
                    <a:pt x="8573" y="4500"/>
                  </a:cubicBezTo>
                  <a:cubicBezTo>
                    <a:pt x="8019" y="4500"/>
                    <a:pt x="7461" y="4459"/>
                    <a:pt x="6904" y="4375"/>
                  </a:cubicBezTo>
                  <a:cubicBezTo>
                    <a:pt x="3657" y="3862"/>
                    <a:pt x="2427" y="1948"/>
                    <a:pt x="308" y="205"/>
                  </a:cubicBezTo>
                  <a:cubicBezTo>
                    <a:pt x="103" y="855"/>
                    <a:pt x="0" y="1538"/>
                    <a:pt x="68" y="2222"/>
                  </a:cubicBezTo>
                  <a:cubicBezTo>
                    <a:pt x="342" y="5503"/>
                    <a:pt x="3486" y="8066"/>
                    <a:pt x="6733" y="8579"/>
                  </a:cubicBezTo>
                  <a:cubicBezTo>
                    <a:pt x="7305" y="8668"/>
                    <a:pt x="7877" y="8709"/>
                    <a:pt x="8449" y="8709"/>
                  </a:cubicBezTo>
                  <a:cubicBezTo>
                    <a:pt x="11159" y="8709"/>
                    <a:pt x="13847" y="7776"/>
                    <a:pt x="16302" y="6562"/>
                  </a:cubicBezTo>
                  <a:cubicBezTo>
                    <a:pt x="18506" y="9841"/>
                    <a:pt x="22045" y="11501"/>
                    <a:pt x="25594" y="11501"/>
                  </a:cubicBezTo>
                  <a:cubicBezTo>
                    <a:pt x="28927" y="11501"/>
                    <a:pt x="32268" y="10037"/>
                    <a:pt x="34518" y="7075"/>
                  </a:cubicBezTo>
                  <a:cubicBezTo>
                    <a:pt x="36560" y="8368"/>
                    <a:pt x="39008" y="9209"/>
                    <a:pt x="41402" y="9209"/>
                  </a:cubicBezTo>
                  <a:cubicBezTo>
                    <a:pt x="42616" y="9209"/>
                    <a:pt x="43816" y="8993"/>
                    <a:pt x="44942" y="8510"/>
                  </a:cubicBezTo>
                  <a:cubicBezTo>
                    <a:pt x="48018" y="7246"/>
                    <a:pt x="50103" y="3623"/>
                    <a:pt x="49248" y="513"/>
                  </a:cubicBezTo>
                  <a:lnTo>
                    <a:pt x="49248" y="513"/>
                  </a:lnTo>
                  <a:cubicBezTo>
                    <a:pt x="47165" y="2255"/>
                    <a:pt x="44616" y="3112"/>
                    <a:pt x="42075" y="3112"/>
                  </a:cubicBezTo>
                  <a:cubicBezTo>
                    <a:pt x="39281" y="3112"/>
                    <a:pt x="36495" y="2075"/>
                    <a:pt x="34347" y="34"/>
                  </a:cubicBezTo>
                  <a:cubicBezTo>
                    <a:pt x="32194" y="3213"/>
                    <a:pt x="29460" y="6767"/>
                    <a:pt x="25632" y="6767"/>
                  </a:cubicBezTo>
                  <a:cubicBezTo>
                    <a:pt x="21907" y="6767"/>
                    <a:pt x="19173" y="3350"/>
                    <a:pt x="17567" y="0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D5A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3298242" y="4088799"/>
              <a:ext cx="1157847" cy="685722"/>
            </a:xfrm>
            <a:custGeom>
              <a:avLst/>
              <a:gdLst/>
              <a:ahLst/>
              <a:cxnLst/>
              <a:rect l="l" t="t" r="r" b="b"/>
              <a:pathLst>
                <a:path w="51437" h="30463" extrusionOk="0">
                  <a:moveTo>
                    <a:pt x="28483" y="886"/>
                  </a:moveTo>
                  <a:cubicBezTo>
                    <a:pt x="28535" y="886"/>
                    <a:pt x="28588" y="886"/>
                    <a:pt x="28640" y="887"/>
                  </a:cubicBezTo>
                  <a:cubicBezTo>
                    <a:pt x="30588" y="955"/>
                    <a:pt x="32468" y="1673"/>
                    <a:pt x="33972" y="2869"/>
                  </a:cubicBezTo>
                  <a:cubicBezTo>
                    <a:pt x="35578" y="4168"/>
                    <a:pt x="36672" y="5945"/>
                    <a:pt x="37116" y="7961"/>
                  </a:cubicBezTo>
                  <a:cubicBezTo>
                    <a:pt x="37595" y="10354"/>
                    <a:pt x="37321" y="12849"/>
                    <a:pt x="36399" y="15139"/>
                  </a:cubicBezTo>
                  <a:cubicBezTo>
                    <a:pt x="36276" y="15445"/>
                    <a:pt x="36565" y="15696"/>
                    <a:pt x="36847" y="15696"/>
                  </a:cubicBezTo>
                  <a:cubicBezTo>
                    <a:pt x="36880" y="15696"/>
                    <a:pt x="36913" y="15692"/>
                    <a:pt x="36945" y="15685"/>
                  </a:cubicBezTo>
                  <a:cubicBezTo>
                    <a:pt x="38814" y="15232"/>
                    <a:pt x="40765" y="14736"/>
                    <a:pt x="42702" y="14736"/>
                  </a:cubicBezTo>
                  <a:cubicBezTo>
                    <a:pt x="43246" y="14736"/>
                    <a:pt x="43788" y="14775"/>
                    <a:pt x="44327" y="14865"/>
                  </a:cubicBezTo>
                  <a:cubicBezTo>
                    <a:pt x="46310" y="15139"/>
                    <a:pt x="48053" y="16266"/>
                    <a:pt x="49112" y="17941"/>
                  </a:cubicBezTo>
                  <a:cubicBezTo>
                    <a:pt x="51436" y="22008"/>
                    <a:pt x="46446" y="25631"/>
                    <a:pt x="42926" y="26348"/>
                  </a:cubicBezTo>
                  <a:cubicBezTo>
                    <a:pt x="42465" y="26442"/>
                    <a:pt x="41988" y="26490"/>
                    <a:pt x="41508" y="26490"/>
                  </a:cubicBezTo>
                  <a:cubicBezTo>
                    <a:pt x="39713" y="26490"/>
                    <a:pt x="37895" y="25816"/>
                    <a:pt x="36843" y="24332"/>
                  </a:cubicBezTo>
                  <a:cubicBezTo>
                    <a:pt x="36757" y="24212"/>
                    <a:pt x="36621" y="24153"/>
                    <a:pt x="36484" y="24153"/>
                  </a:cubicBezTo>
                  <a:cubicBezTo>
                    <a:pt x="36347" y="24153"/>
                    <a:pt x="36211" y="24212"/>
                    <a:pt x="36125" y="24332"/>
                  </a:cubicBezTo>
                  <a:cubicBezTo>
                    <a:pt x="34724" y="26793"/>
                    <a:pt x="32400" y="28570"/>
                    <a:pt x="29666" y="29253"/>
                  </a:cubicBezTo>
                  <a:cubicBezTo>
                    <a:pt x="28851" y="29457"/>
                    <a:pt x="28024" y="29558"/>
                    <a:pt x="27202" y="29558"/>
                  </a:cubicBezTo>
                  <a:cubicBezTo>
                    <a:pt x="25266" y="29558"/>
                    <a:pt x="23358" y="29000"/>
                    <a:pt x="21703" y="27921"/>
                  </a:cubicBezTo>
                  <a:cubicBezTo>
                    <a:pt x="20336" y="27066"/>
                    <a:pt x="19242" y="25938"/>
                    <a:pt x="18456" y="24537"/>
                  </a:cubicBezTo>
                  <a:cubicBezTo>
                    <a:pt x="18361" y="24404"/>
                    <a:pt x="18212" y="24334"/>
                    <a:pt x="18064" y="24334"/>
                  </a:cubicBezTo>
                  <a:cubicBezTo>
                    <a:pt x="17946" y="24334"/>
                    <a:pt x="17829" y="24378"/>
                    <a:pt x="17738" y="24469"/>
                  </a:cubicBezTo>
                  <a:cubicBezTo>
                    <a:pt x="16303" y="26314"/>
                    <a:pt x="14423" y="27715"/>
                    <a:pt x="12236" y="28536"/>
                  </a:cubicBezTo>
                  <a:cubicBezTo>
                    <a:pt x="11204" y="28912"/>
                    <a:pt x="10125" y="29101"/>
                    <a:pt x="9048" y="29101"/>
                  </a:cubicBezTo>
                  <a:cubicBezTo>
                    <a:pt x="7878" y="29101"/>
                    <a:pt x="6709" y="28878"/>
                    <a:pt x="5605" y="28433"/>
                  </a:cubicBezTo>
                  <a:cubicBezTo>
                    <a:pt x="3555" y="27613"/>
                    <a:pt x="1983" y="25904"/>
                    <a:pt x="1402" y="23751"/>
                  </a:cubicBezTo>
                  <a:cubicBezTo>
                    <a:pt x="752" y="21735"/>
                    <a:pt x="1265" y="19547"/>
                    <a:pt x="2666" y="17975"/>
                  </a:cubicBezTo>
                  <a:cubicBezTo>
                    <a:pt x="3748" y="16869"/>
                    <a:pt x="5271" y="16203"/>
                    <a:pt x="6804" y="16203"/>
                  </a:cubicBezTo>
                  <a:cubicBezTo>
                    <a:pt x="7450" y="16203"/>
                    <a:pt x="8098" y="16321"/>
                    <a:pt x="8716" y="16574"/>
                  </a:cubicBezTo>
                  <a:cubicBezTo>
                    <a:pt x="8772" y="16602"/>
                    <a:pt x="8826" y="16615"/>
                    <a:pt x="8877" y="16615"/>
                  </a:cubicBezTo>
                  <a:cubicBezTo>
                    <a:pt x="9191" y="16615"/>
                    <a:pt x="9361" y="16121"/>
                    <a:pt x="9126" y="15856"/>
                  </a:cubicBezTo>
                  <a:cubicBezTo>
                    <a:pt x="7109" y="13669"/>
                    <a:pt x="7007" y="10080"/>
                    <a:pt x="8579" y="7586"/>
                  </a:cubicBezTo>
                  <a:cubicBezTo>
                    <a:pt x="9365" y="6355"/>
                    <a:pt x="10561" y="5501"/>
                    <a:pt x="11962" y="5125"/>
                  </a:cubicBezTo>
                  <a:cubicBezTo>
                    <a:pt x="12502" y="5003"/>
                    <a:pt x="13058" y="4940"/>
                    <a:pt x="13613" y="4940"/>
                  </a:cubicBezTo>
                  <a:cubicBezTo>
                    <a:pt x="14463" y="4940"/>
                    <a:pt x="15312" y="5088"/>
                    <a:pt x="16098" y="5398"/>
                  </a:cubicBezTo>
                  <a:cubicBezTo>
                    <a:pt x="17601" y="5945"/>
                    <a:pt x="18798" y="7039"/>
                    <a:pt x="19515" y="8474"/>
                  </a:cubicBezTo>
                  <a:cubicBezTo>
                    <a:pt x="19585" y="8625"/>
                    <a:pt x="19726" y="8689"/>
                    <a:pt x="19874" y="8689"/>
                  </a:cubicBezTo>
                  <a:cubicBezTo>
                    <a:pt x="20160" y="8689"/>
                    <a:pt x="20471" y="8448"/>
                    <a:pt x="20336" y="8132"/>
                  </a:cubicBezTo>
                  <a:cubicBezTo>
                    <a:pt x="20206" y="7811"/>
                    <a:pt x="20052" y="7506"/>
                    <a:pt x="19877" y="7220"/>
                  </a:cubicBezTo>
                  <a:lnTo>
                    <a:pt x="19877" y="7220"/>
                  </a:lnTo>
                  <a:cubicBezTo>
                    <a:pt x="19912" y="7182"/>
                    <a:pt x="19941" y="7134"/>
                    <a:pt x="19960" y="7073"/>
                  </a:cubicBezTo>
                  <a:cubicBezTo>
                    <a:pt x="21173" y="3364"/>
                    <a:pt x="24616" y="886"/>
                    <a:pt x="28483" y="886"/>
                  </a:cubicBezTo>
                  <a:close/>
                  <a:moveTo>
                    <a:pt x="28574" y="0"/>
                  </a:moveTo>
                  <a:cubicBezTo>
                    <a:pt x="26755" y="0"/>
                    <a:pt x="24966" y="520"/>
                    <a:pt x="23411" y="1536"/>
                  </a:cubicBezTo>
                  <a:cubicBezTo>
                    <a:pt x="21568" y="2700"/>
                    <a:pt x="20154" y="4476"/>
                    <a:pt x="19399" y="6546"/>
                  </a:cubicBezTo>
                  <a:lnTo>
                    <a:pt x="19399" y="6546"/>
                  </a:lnTo>
                  <a:cubicBezTo>
                    <a:pt x="18022" y="4855"/>
                    <a:pt x="15815" y="3943"/>
                    <a:pt x="13616" y="3943"/>
                  </a:cubicBezTo>
                  <a:cubicBezTo>
                    <a:pt x="13153" y="3943"/>
                    <a:pt x="12690" y="3983"/>
                    <a:pt x="12236" y="4065"/>
                  </a:cubicBezTo>
                  <a:cubicBezTo>
                    <a:pt x="10595" y="4373"/>
                    <a:pt x="9160" y="5296"/>
                    <a:pt x="8169" y="6629"/>
                  </a:cubicBezTo>
                  <a:cubicBezTo>
                    <a:pt x="6303" y="9276"/>
                    <a:pt x="6186" y="12718"/>
                    <a:pt x="7793" y="15439"/>
                  </a:cubicBezTo>
                  <a:lnTo>
                    <a:pt x="7793" y="15439"/>
                  </a:lnTo>
                  <a:cubicBezTo>
                    <a:pt x="7399" y="15363"/>
                    <a:pt x="7001" y="15325"/>
                    <a:pt x="6605" y="15325"/>
                  </a:cubicBezTo>
                  <a:cubicBezTo>
                    <a:pt x="5217" y="15325"/>
                    <a:pt x="3848" y="15790"/>
                    <a:pt x="2735" y="16711"/>
                  </a:cubicBezTo>
                  <a:cubicBezTo>
                    <a:pt x="889" y="18180"/>
                    <a:pt x="0" y="20538"/>
                    <a:pt x="376" y="22897"/>
                  </a:cubicBezTo>
                  <a:cubicBezTo>
                    <a:pt x="718" y="25289"/>
                    <a:pt x="2119" y="27442"/>
                    <a:pt x="4204" y="28672"/>
                  </a:cubicBezTo>
                  <a:cubicBezTo>
                    <a:pt x="5744" y="29549"/>
                    <a:pt x="7464" y="29998"/>
                    <a:pt x="9194" y="29998"/>
                  </a:cubicBezTo>
                  <a:cubicBezTo>
                    <a:pt x="9960" y="29998"/>
                    <a:pt x="10729" y="29910"/>
                    <a:pt x="11484" y="29732"/>
                  </a:cubicBezTo>
                  <a:cubicBezTo>
                    <a:pt x="14061" y="29040"/>
                    <a:pt x="16350" y="27597"/>
                    <a:pt x="18030" y="25536"/>
                  </a:cubicBezTo>
                  <a:lnTo>
                    <a:pt x="18030" y="25536"/>
                  </a:lnTo>
                  <a:cubicBezTo>
                    <a:pt x="19646" y="27876"/>
                    <a:pt x="22052" y="29544"/>
                    <a:pt x="24813" y="30210"/>
                  </a:cubicBezTo>
                  <a:cubicBezTo>
                    <a:pt x="25593" y="30379"/>
                    <a:pt x="26383" y="30462"/>
                    <a:pt x="27168" y="30462"/>
                  </a:cubicBezTo>
                  <a:cubicBezTo>
                    <a:pt x="29408" y="30462"/>
                    <a:pt x="31612" y="29783"/>
                    <a:pt x="33459" y="28467"/>
                  </a:cubicBezTo>
                  <a:cubicBezTo>
                    <a:pt x="34700" y="27590"/>
                    <a:pt x="35753" y="26498"/>
                    <a:pt x="36548" y="25238"/>
                  </a:cubicBezTo>
                  <a:lnTo>
                    <a:pt x="36548" y="25238"/>
                  </a:lnTo>
                  <a:cubicBezTo>
                    <a:pt x="37793" y="26560"/>
                    <a:pt x="39555" y="27332"/>
                    <a:pt x="41408" y="27332"/>
                  </a:cubicBezTo>
                  <a:cubicBezTo>
                    <a:pt x="41605" y="27332"/>
                    <a:pt x="41804" y="27323"/>
                    <a:pt x="42003" y="27305"/>
                  </a:cubicBezTo>
                  <a:cubicBezTo>
                    <a:pt x="44430" y="27032"/>
                    <a:pt x="46720" y="25972"/>
                    <a:pt x="48531" y="24298"/>
                  </a:cubicBezTo>
                  <a:cubicBezTo>
                    <a:pt x="49386" y="23546"/>
                    <a:pt x="50035" y="22555"/>
                    <a:pt x="50411" y="21495"/>
                  </a:cubicBezTo>
                  <a:cubicBezTo>
                    <a:pt x="50753" y="20470"/>
                    <a:pt x="50718" y="19342"/>
                    <a:pt x="50343" y="18351"/>
                  </a:cubicBezTo>
                  <a:cubicBezTo>
                    <a:pt x="49522" y="16335"/>
                    <a:pt x="47813" y="14797"/>
                    <a:pt x="45729" y="14182"/>
                  </a:cubicBezTo>
                  <a:cubicBezTo>
                    <a:pt x="44790" y="13898"/>
                    <a:pt x="43823" y="13785"/>
                    <a:pt x="42847" y="13785"/>
                  </a:cubicBezTo>
                  <a:cubicBezTo>
                    <a:pt x="41070" y="13785"/>
                    <a:pt x="39264" y="14159"/>
                    <a:pt x="37542" y="14559"/>
                  </a:cubicBezTo>
                  <a:lnTo>
                    <a:pt x="37542" y="14559"/>
                  </a:lnTo>
                  <a:cubicBezTo>
                    <a:pt x="38912" y="10465"/>
                    <a:pt x="38438" y="5579"/>
                    <a:pt x="35100" y="2562"/>
                  </a:cubicBezTo>
                  <a:cubicBezTo>
                    <a:pt x="33493" y="1160"/>
                    <a:pt x="31477" y="272"/>
                    <a:pt x="29358" y="33"/>
                  </a:cubicBezTo>
                  <a:cubicBezTo>
                    <a:pt x="29097" y="11"/>
                    <a:pt x="28835" y="0"/>
                    <a:pt x="28574" y="0"/>
                  </a:cubicBezTo>
                  <a:close/>
                </a:path>
              </a:pathLst>
            </a:custGeom>
            <a:solidFill>
              <a:srgbClr val="D5A6BD"/>
            </a:solidFill>
            <a:ln w="9525" cap="flat" cmpd="sng">
              <a:solidFill>
                <a:srgbClr val="D5A6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3"/>
          <p:cNvSpPr txBox="1"/>
          <p:nvPr/>
        </p:nvSpPr>
        <p:spPr>
          <a:xfrm>
            <a:off x="4759775" y="1627500"/>
            <a:ext cx="1037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Shi Han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Dictionary: profit[C+1][n+1]</a:t>
            </a:r>
            <a:endParaRPr/>
          </a:p>
        </p:txBody>
      </p:sp>
      <p:graphicFrame>
        <p:nvGraphicFramePr>
          <p:cNvPr id="340" name="Google Shape;340;p22"/>
          <p:cNvGraphicFramePr/>
          <p:nvPr/>
        </p:nvGraphicFramePr>
        <p:xfrm>
          <a:off x="2473725" y="124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{D02FBC47-7CB5-402C-85DD-5A7221BCDE2B}</a:tableStyleId>
              </a:tblPr>
              <a:tblGrid>
                <a:gridCol w="145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1" name="Google Shape;341;p22"/>
          <p:cNvSpPr txBox="1"/>
          <p:nvPr/>
        </p:nvSpPr>
        <p:spPr>
          <a:xfrm>
            <a:off x="2173475" y="1255100"/>
            <a:ext cx="6486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</a:t>
            </a:r>
            <a:endParaRPr/>
          </a:p>
        </p:txBody>
      </p:sp>
      <p:sp>
        <p:nvSpPr>
          <p:cNvPr id="342" name="Google Shape;342;p22"/>
          <p:cNvSpPr txBox="1"/>
          <p:nvPr/>
        </p:nvSpPr>
        <p:spPr>
          <a:xfrm>
            <a:off x="2134500" y="4521500"/>
            <a:ext cx="5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343" name="Google Shape;343;p22"/>
          <p:cNvSpPr txBox="1"/>
          <p:nvPr/>
        </p:nvSpPr>
        <p:spPr>
          <a:xfrm>
            <a:off x="3041350" y="918025"/>
            <a:ext cx="382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			1			   2	</a:t>
            </a: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4110585" y="1777712"/>
            <a:ext cx="2720600" cy="2889550"/>
          </a:xfrm>
          <a:custGeom>
            <a:avLst/>
            <a:gdLst/>
            <a:ahLst/>
            <a:cxnLst/>
            <a:rect l="l" t="t" r="r" b="b"/>
            <a:pathLst>
              <a:path w="108824" h="115582" extrusionOk="0">
                <a:moveTo>
                  <a:pt x="10660" y="1548"/>
                </a:moveTo>
                <a:cubicBezTo>
                  <a:pt x="23995" y="1459"/>
                  <a:pt x="77601" y="-1509"/>
                  <a:pt x="90670" y="1016"/>
                </a:cubicBezTo>
                <a:cubicBezTo>
                  <a:pt x="103739" y="3541"/>
                  <a:pt x="101746" y="13997"/>
                  <a:pt x="89075" y="16699"/>
                </a:cubicBezTo>
                <a:cubicBezTo>
                  <a:pt x="76405" y="19402"/>
                  <a:pt x="25678" y="15769"/>
                  <a:pt x="14647" y="17231"/>
                </a:cubicBezTo>
                <a:cubicBezTo>
                  <a:pt x="3616" y="18693"/>
                  <a:pt x="9020" y="24098"/>
                  <a:pt x="22887" y="25471"/>
                </a:cubicBezTo>
                <a:cubicBezTo>
                  <a:pt x="36754" y="26844"/>
                  <a:pt x="85974" y="23788"/>
                  <a:pt x="97847" y="25471"/>
                </a:cubicBezTo>
                <a:cubicBezTo>
                  <a:pt x="109720" y="27155"/>
                  <a:pt x="107682" y="33711"/>
                  <a:pt x="94125" y="35572"/>
                </a:cubicBezTo>
                <a:cubicBezTo>
                  <a:pt x="80569" y="37433"/>
                  <a:pt x="30419" y="35217"/>
                  <a:pt x="16508" y="36635"/>
                </a:cubicBezTo>
                <a:cubicBezTo>
                  <a:pt x="2597" y="38053"/>
                  <a:pt x="-1745" y="41996"/>
                  <a:pt x="10660" y="44078"/>
                </a:cubicBezTo>
                <a:cubicBezTo>
                  <a:pt x="23065" y="46160"/>
                  <a:pt x="77734" y="46958"/>
                  <a:pt x="90936" y="49129"/>
                </a:cubicBezTo>
                <a:cubicBezTo>
                  <a:pt x="104138" y="51300"/>
                  <a:pt x="102941" y="55818"/>
                  <a:pt x="89872" y="57103"/>
                </a:cubicBezTo>
                <a:cubicBezTo>
                  <a:pt x="76803" y="58388"/>
                  <a:pt x="25766" y="55287"/>
                  <a:pt x="12520" y="56837"/>
                </a:cubicBezTo>
                <a:cubicBezTo>
                  <a:pt x="-726" y="58388"/>
                  <a:pt x="-3561" y="64723"/>
                  <a:pt x="10394" y="66406"/>
                </a:cubicBezTo>
                <a:cubicBezTo>
                  <a:pt x="24349" y="68090"/>
                  <a:pt x="81322" y="65122"/>
                  <a:pt x="96252" y="66938"/>
                </a:cubicBezTo>
                <a:cubicBezTo>
                  <a:pt x="111182" y="68755"/>
                  <a:pt x="113308" y="75311"/>
                  <a:pt x="99973" y="77305"/>
                </a:cubicBezTo>
                <a:cubicBezTo>
                  <a:pt x="86638" y="79299"/>
                  <a:pt x="31659" y="76862"/>
                  <a:pt x="16242" y="78900"/>
                </a:cubicBezTo>
                <a:cubicBezTo>
                  <a:pt x="825" y="80938"/>
                  <a:pt x="-5599" y="87804"/>
                  <a:pt x="7470" y="89532"/>
                </a:cubicBezTo>
                <a:cubicBezTo>
                  <a:pt x="20539" y="91260"/>
                  <a:pt x="80525" y="87494"/>
                  <a:pt x="94657" y="89266"/>
                </a:cubicBezTo>
                <a:cubicBezTo>
                  <a:pt x="108790" y="91038"/>
                  <a:pt x="106398" y="98349"/>
                  <a:pt x="92265" y="100165"/>
                </a:cubicBezTo>
                <a:cubicBezTo>
                  <a:pt x="78133" y="101982"/>
                  <a:pt x="23330" y="97950"/>
                  <a:pt x="9862" y="100165"/>
                </a:cubicBezTo>
                <a:cubicBezTo>
                  <a:pt x="-3606" y="102380"/>
                  <a:pt x="-3473" y="110886"/>
                  <a:pt x="11457" y="113455"/>
                </a:cubicBezTo>
                <a:cubicBezTo>
                  <a:pt x="26387" y="116025"/>
                  <a:pt x="84778" y="115228"/>
                  <a:pt x="99442" y="115582"/>
                </a:cubicBezTo>
              </a:path>
            </a:pathLst>
          </a:cu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345" name="Google Shape;345;p22"/>
          <p:cNvCxnSpPr/>
          <p:nvPr/>
        </p:nvCxnSpPr>
        <p:spPr>
          <a:xfrm rot="10800000" flipH="1">
            <a:off x="6271000" y="4667250"/>
            <a:ext cx="385500" cy="66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46" name="Google Shape;3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699" y="115199"/>
            <a:ext cx="2398475" cy="10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00" y="3537550"/>
            <a:ext cx="2019699" cy="151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353" name="Google Shape;353;p23"/>
          <p:cNvSpPr txBox="1"/>
          <p:nvPr/>
        </p:nvSpPr>
        <p:spPr>
          <a:xfrm>
            <a:off x="2336950" y="2673650"/>
            <a:ext cx="382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75" y="1798150"/>
            <a:ext cx="7314049" cy="20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3"/>
          <p:cNvPicPr preferRelativeResize="0"/>
          <p:nvPr/>
        </p:nvPicPr>
        <p:blipFill rotWithShape="1">
          <a:blip r:embed="rId4">
            <a:alphaModFix/>
          </a:blip>
          <a:srcRect r="36240"/>
          <a:stretch/>
        </p:blipFill>
        <p:spPr>
          <a:xfrm>
            <a:off x="5741575" y="40900"/>
            <a:ext cx="1931600" cy="17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4"/>
          <p:cNvGrpSpPr/>
          <p:nvPr/>
        </p:nvGrpSpPr>
        <p:grpSpPr>
          <a:xfrm>
            <a:off x="429512" y="1217372"/>
            <a:ext cx="6337060" cy="914011"/>
            <a:chOff x="446015" y="1217372"/>
            <a:chExt cx="6337060" cy="914011"/>
          </a:xfrm>
        </p:grpSpPr>
        <p:cxnSp>
          <p:nvCxnSpPr>
            <p:cNvPr id="361" name="Google Shape;361;p24"/>
            <p:cNvCxnSpPr>
              <a:endCxn id="362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3" name="Google Shape;363;p24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362" name="Google Shape;362;p24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Part (4)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4" name="Google Shape;364;p24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24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366" name="Google Shape;366;p24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4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24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369" name="Google Shape;369;p24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4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71" name="Google Shape;371;p24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372" name="Google Shape;372;p24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3" name="Google Shape;373;p24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374" name="Google Shape;374;p24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Part (3)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75" name="Google Shape;375;p24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" name="Google Shape;376;p24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377" name="Google Shape;377;p24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4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24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380" name="Google Shape;380;p24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4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82" name="Google Shape;382;p24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383" name="Google Shape;383;p24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4" name="Google Shape;384;p24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385" name="Google Shape;385;p24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Part (2)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6" name="Google Shape;386;p24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387;p24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388" name="Google Shape;388;p24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4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24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391" name="Google Shape;391;p24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4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93" name="Google Shape;393;p24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394" name="Google Shape;394;p24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5" name="Google Shape;395;p24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396" name="Google Shape;396;p24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Part (1)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7" name="Google Shape;397;p24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24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399" name="Google Shape;399;p24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4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4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24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403" name="Google Shape;403;p24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4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405" name="Google Shape;405;p24"/>
          <p:cNvSpPr txBox="1"/>
          <p:nvPr/>
        </p:nvSpPr>
        <p:spPr>
          <a:xfrm>
            <a:off x="646900" y="4262575"/>
            <a:ext cx="343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Recursive definition for P(c)</a:t>
            </a:r>
            <a:endParaRPr sz="1600"/>
          </a:p>
        </p:txBody>
      </p:sp>
      <p:sp>
        <p:nvSpPr>
          <p:cNvPr id="406" name="Google Shape;406;p24"/>
          <p:cNvSpPr txBox="1"/>
          <p:nvPr/>
        </p:nvSpPr>
        <p:spPr>
          <a:xfrm>
            <a:off x="539161" y="164312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Code </a:t>
            </a:r>
            <a:endParaRPr sz="1600"/>
          </a:p>
        </p:txBody>
      </p:sp>
      <p:sp>
        <p:nvSpPr>
          <p:cNvPr id="407" name="Google Shape;407;p24"/>
          <p:cNvSpPr txBox="1"/>
          <p:nvPr/>
        </p:nvSpPr>
        <p:spPr>
          <a:xfrm>
            <a:off x="646905" y="2570375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DP Algorithm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408" name="Google Shape;408;p24"/>
          <p:cNvSpPr txBox="1"/>
          <p:nvPr/>
        </p:nvSpPr>
        <p:spPr>
          <a:xfrm>
            <a:off x="646899" y="3425034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Subproblem Graph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knapsack()</a:t>
            </a:r>
            <a:endParaRPr/>
          </a:p>
        </p:txBody>
      </p:sp>
      <p:pic>
        <p:nvPicPr>
          <p:cNvPr id="414" name="Google Shape;4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4250"/>
            <a:ext cx="8839198" cy="221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Subproblem - P(14)</a:t>
            </a:r>
            <a:endParaRPr/>
          </a:p>
        </p:txBody>
      </p:sp>
      <p:sp>
        <p:nvSpPr>
          <p:cNvPr id="420" name="Google Shape;420;p26"/>
          <p:cNvSpPr/>
          <p:nvPr/>
        </p:nvSpPr>
        <p:spPr>
          <a:xfrm rot="5400000">
            <a:off x="2810375" y="2978013"/>
            <a:ext cx="3523230" cy="27399"/>
          </a:xfrm>
          <a:custGeom>
            <a:avLst/>
            <a:gdLst/>
            <a:ahLst/>
            <a:cxnLst/>
            <a:rect l="l" t="t" r="r" b="b"/>
            <a:pathLst>
              <a:path w="281802" h="1181" extrusionOk="0">
                <a:moveTo>
                  <a:pt x="267663" y="0"/>
                </a:moveTo>
                <a:cubicBezTo>
                  <a:pt x="264901" y="0"/>
                  <a:pt x="262138" y="15"/>
                  <a:pt x="259381" y="15"/>
                </a:cubicBezTo>
                <a:lnTo>
                  <a:pt x="33903" y="15"/>
                </a:lnTo>
                <a:cubicBezTo>
                  <a:pt x="30589" y="15"/>
                  <a:pt x="27275" y="6"/>
                  <a:pt x="23960" y="6"/>
                </a:cubicBezTo>
                <a:cubicBezTo>
                  <a:pt x="20646" y="6"/>
                  <a:pt x="17332" y="15"/>
                  <a:pt x="14018" y="52"/>
                </a:cubicBezTo>
                <a:cubicBezTo>
                  <a:pt x="9852" y="124"/>
                  <a:pt x="5723" y="414"/>
                  <a:pt x="1558" y="450"/>
                </a:cubicBezTo>
                <a:lnTo>
                  <a:pt x="181" y="450"/>
                </a:lnTo>
                <a:cubicBezTo>
                  <a:pt x="109" y="450"/>
                  <a:pt x="0" y="631"/>
                  <a:pt x="109" y="631"/>
                </a:cubicBezTo>
                <a:cubicBezTo>
                  <a:pt x="3296" y="631"/>
                  <a:pt x="6520" y="812"/>
                  <a:pt x="9707" y="957"/>
                </a:cubicBezTo>
                <a:cubicBezTo>
                  <a:pt x="12984" y="1094"/>
                  <a:pt x="16261" y="1125"/>
                  <a:pt x="19537" y="1125"/>
                </a:cubicBezTo>
                <a:cubicBezTo>
                  <a:pt x="22346" y="1125"/>
                  <a:pt x="25154" y="1102"/>
                  <a:pt x="27963" y="1102"/>
                </a:cubicBezTo>
                <a:lnTo>
                  <a:pt x="181976" y="1102"/>
                </a:lnTo>
                <a:cubicBezTo>
                  <a:pt x="199623" y="1102"/>
                  <a:pt x="217283" y="1180"/>
                  <a:pt x="234941" y="1180"/>
                </a:cubicBezTo>
                <a:cubicBezTo>
                  <a:pt x="246712" y="1180"/>
                  <a:pt x="258483" y="1146"/>
                  <a:pt x="270247" y="1030"/>
                </a:cubicBezTo>
                <a:cubicBezTo>
                  <a:pt x="273869" y="993"/>
                  <a:pt x="277528" y="993"/>
                  <a:pt x="281186" y="812"/>
                </a:cubicBezTo>
                <a:cubicBezTo>
                  <a:pt x="281404" y="812"/>
                  <a:pt x="281802" y="269"/>
                  <a:pt x="281440" y="269"/>
                </a:cubicBezTo>
                <a:cubicBezTo>
                  <a:pt x="276867" y="43"/>
                  <a:pt x="272266" y="0"/>
                  <a:pt x="26766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26"/>
          <p:cNvGrpSpPr/>
          <p:nvPr/>
        </p:nvGrpSpPr>
        <p:grpSpPr>
          <a:xfrm flipH="1">
            <a:off x="4503130" y="3742022"/>
            <a:ext cx="177899" cy="144910"/>
            <a:chOff x="2001901" y="4098523"/>
            <a:chExt cx="164721" cy="144910"/>
          </a:xfrm>
        </p:grpSpPr>
        <p:sp>
          <p:nvSpPr>
            <p:cNvPr id="422" name="Google Shape;422;p26"/>
            <p:cNvSpPr/>
            <p:nvPr/>
          </p:nvSpPr>
          <p:spPr>
            <a:xfrm>
              <a:off x="2019298" y="4123056"/>
              <a:ext cx="147324" cy="110008"/>
            </a:xfrm>
            <a:custGeom>
              <a:avLst/>
              <a:gdLst/>
              <a:ahLst/>
              <a:cxnLst/>
              <a:rect l="l" t="t" r="r" b="b"/>
              <a:pathLst>
                <a:path w="6834" h="5103" extrusionOk="0">
                  <a:moveTo>
                    <a:pt x="3743" y="0"/>
                  </a:moveTo>
                  <a:cubicBezTo>
                    <a:pt x="3649" y="0"/>
                    <a:pt x="3551" y="4"/>
                    <a:pt x="3448" y="12"/>
                  </a:cubicBezTo>
                  <a:cubicBezTo>
                    <a:pt x="1269" y="174"/>
                    <a:pt x="1" y="532"/>
                    <a:pt x="521" y="2678"/>
                  </a:cubicBezTo>
                  <a:cubicBezTo>
                    <a:pt x="908" y="4250"/>
                    <a:pt x="1906" y="5102"/>
                    <a:pt x="2940" y="5102"/>
                  </a:cubicBezTo>
                  <a:cubicBezTo>
                    <a:pt x="3297" y="5102"/>
                    <a:pt x="3658" y="5001"/>
                    <a:pt x="4001" y="4792"/>
                  </a:cubicBezTo>
                  <a:cubicBezTo>
                    <a:pt x="5294" y="4035"/>
                    <a:pt x="6833" y="0"/>
                    <a:pt x="3743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2001901" y="4098523"/>
              <a:ext cx="161832" cy="144910"/>
            </a:xfrm>
            <a:custGeom>
              <a:avLst/>
              <a:gdLst/>
              <a:ahLst/>
              <a:cxnLst/>
              <a:rect l="l" t="t" r="r" b="b"/>
              <a:pathLst>
                <a:path w="7507" h="6722" extrusionOk="0">
                  <a:moveTo>
                    <a:pt x="3847" y="1196"/>
                  </a:moveTo>
                  <a:cubicBezTo>
                    <a:pt x="4425" y="1206"/>
                    <a:pt x="4997" y="1239"/>
                    <a:pt x="5490" y="1638"/>
                  </a:cubicBezTo>
                  <a:cubicBezTo>
                    <a:pt x="6629" y="2516"/>
                    <a:pt x="5946" y="4402"/>
                    <a:pt x="5003" y="5182"/>
                  </a:cubicBezTo>
                  <a:cubicBezTo>
                    <a:pt x="4676" y="5442"/>
                    <a:pt x="4291" y="5555"/>
                    <a:pt x="3894" y="5555"/>
                  </a:cubicBezTo>
                  <a:cubicBezTo>
                    <a:pt x="2751" y="5555"/>
                    <a:pt x="1513" y="4618"/>
                    <a:pt x="1295" y="3556"/>
                  </a:cubicBezTo>
                  <a:cubicBezTo>
                    <a:pt x="990" y="1944"/>
                    <a:pt x="2538" y="1401"/>
                    <a:pt x="3847" y="1196"/>
                  </a:cubicBezTo>
                  <a:close/>
                  <a:moveTo>
                    <a:pt x="3782" y="1"/>
                  </a:moveTo>
                  <a:cubicBezTo>
                    <a:pt x="3379" y="1"/>
                    <a:pt x="2985" y="67"/>
                    <a:pt x="2629" y="207"/>
                  </a:cubicBezTo>
                  <a:cubicBezTo>
                    <a:pt x="2508" y="244"/>
                    <a:pt x="2422" y="318"/>
                    <a:pt x="2370" y="409"/>
                  </a:cubicBezTo>
                  <a:lnTo>
                    <a:pt x="2370" y="409"/>
                  </a:lnTo>
                  <a:cubicBezTo>
                    <a:pt x="1186" y="750"/>
                    <a:pt x="206" y="1697"/>
                    <a:pt x="125" y="3036"/>
                  </a:cubicBezTo>
                  <a:cubicBezTo>
                    <a:pt x="0" y="5087"/>
                    <a:pt x="2013" y="6722"/>
                    <a:pt x="3980" y="6722"/>
                  </a:cubicBezTo>
                  <a:cubicBezTo>
                    <a:pt x="4072" y="6722"/>
                    <a:pt x="4163" y="6718"/>
                    <a:pt x="4255" y="6711"/>
                  </a:cubicBezTo>
                  <a:cubicBezTo>
                    <a:pt x="6173" y="6548"/>
                    <a:pt x="7507" y="4077"/>
                    <a:pt x="7149" y="2288"/>
                  </a:cubicBezTo>
                  <a:cubicBezTo>
                    <a:pt x="6843" y="884"/>
                    <a:pt x="5253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6"/>
          <p:cNvGrpSpPr/>
          <p:nvPr/>
        </p:nvGrpSpPr>
        <p:grpSpPr>
          <a:xfrm>
            <a:off x="4489643" y="2022491"/>
            <a:ext cx="164721" cy="144910"/>
            <a:chOff x="2001901" y="4098523"/>
            <a:chExt cx="164721" cy="144910"/>
          </a:xfrm>
        </p:grpSpPr>
        <p:sp>
          <p:nvSpPr>
            <p:cNvPr id="425" name="Google Shape;425;p26"/>
            <p:cNvSpPr/>
            <p:nvPr/>
          </p:nvSpPr>
          <p:spPr>
            <a:xfrm>
              <a:off x="2019298" y="4123056"/>
              <a:ext cx="147324" cy="110008"/>
            </a:xfrm>
            <a:custGeom>
              <a:avLst/>
              <a:gdLst/>
              <a:ahLst/>
              <a:cxnLst/>
              <a:rect l="l" t="t" r="r" b="b"/>
              <a:pathLst>
                <a:path w="6834" h="5103" extrusionOk="0">
                  <a:moveTo>
                    <a:pt x="3743" y="0"/>
                  </a:moveTo>
                  <a:cubicBezTo>
                    <a:pt x="3649" y="0"/>
                    <a:pt x="3551" y="4"/>
                    <a:pt x="3448" y="12"/>
                  </a:cubicBezTo>
                  <a:cubicBezTo>
                    <a:pt x="1269" y="174"/>
                    <a:pt x="1" y="532"/>
                    <a:pt x="521" y="2678"/>
                  </a:cubicBezTo>
                  <a:cubicBezTo>
                    <a:pt x="908" y="4250"/>
                    <a:pt x="1906" y="5102"/>
                    <a:pt x="2940" y="5102"/>
                  </a:cubicBezTo>
                  <a:cubicBezTo>
                    <a:pt x="3297" y="5102"/>
                    <a:pt x="3658" y="5001"/>
                    <a:pt x="4001" y="4792"/>
                  </a:cubicBezTo>
                  <a:cubicBezTo>
                    <a:pt x="5294" y="4035"/>
                    <a:pt x="6833" y="0"/>
                    <a:pt x="37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2001901" y="4098523"/>
              <a:ext cx="161832" cy="144910"/>
            </a:xfrm>
            <a:custGeom>
              <a:avLst/>
              <a:gdLst/>
              <a:ahLst/>
              <a:cxnLst/>
              <a:rect l="l" t="t" r="r" b="b"/>
              <a:pathLst>
                <a:path w="7507" h="6722" extrusionOk="0">
                  <a:moveTo>
                    <a:pt x="3847" y="1196"/>
                  </a:moveTo>
                  <a:cubicBezTo>
                    <a:pt x="4425" y="1206"/>
                    <a:pt x="4997" y="1239"/>
                    <a:pt x="5490" y="1638"/>
                  </a:cubicBezTo>
                  <a:cubicBezTo>
                    <a:pt x="6629" y="2516"/>
                    <a:pt x="5946" y="4402"/>
                    <a:pt x="5003" y="5182"/>
                  </a:cubicBezTo>
                  <a:cubicBezTo>
                    <a:pt x="4676" y="5442"/>
                    <a:pt x="4291" y="5555"/>
                    <a:pt x="3894" y="5555"/>
                  </a:cubicBezTo>
                  <a:cubicBezTo>
                    <a:pt x="2751" y="5555"/>
                    <a:pt x="1513" y="4618"/>
                    <a:pt x="1295" y="3556"/>
                  </a:cubicBezTo>
                  <a:cubicBezTo>
                    <a:pt x="990" y="1944"/>
                    <a:pt x="2538" y="1401"/>
                    <a:pt x="3847" y="1196"/>
                  </a:cubicBezTo>
                  <a:close/>
                  <a:moveTo>
                    <a:pt x="3782" y="1"/>
                  </a:moveTo>
                  <a:cubicBezTo>
                    <a:pt x="3379" y="1"/>
                    <a:pt x="2985" y="67"/>
                    <a:pt x="2629" y="207"/>
                  </a:cubicBezTo>
                  <a:cubicBezTo>
                    <a:pt x="2508" y="244"/>
                    <a:pt x="2422" y="318"/>
                    <a:pt x="2370" y="409"/>
                  </a:cubicBezTo>
                  <a:lnTo>
                    <a:pt x="2370" y="409"/>
                  </a:lnTo>
                  <a:cubicBezTo>
                    <a:pt x="1186" y="750"/>
                    <a:pt x="206" y="1697"/>
                    <a:pt x="125" y="3036"/>
                  </a:cubicBezTo>
                  <a:cubicBezTo>
                    <a:pt x="0" y="5087"/>
                    <a:pt x="2013" y="6722"/>
                    <a:pt x="3980" y="6722"/>
                  </a:cubicBezTo>
                  <a:cubicBezTo>
                    <a:pt x="4072" y="6722"/>
                    <a:pt x="4163" y="6718"/>
                    <a:pt x="4255" y="6711"/>
                  </a:cubicBezTo>
                  <a:cubicBezTo>
                    <a:pt x="6173" y="6548"/>
                    <a:pt x="7507" y="4077"/>
                    <a:pt x="7149" y="2288"/>
                  </a:cubicBezTo>
                  <a:cubicBezTo>
                    <a:pt x="6843" y="884"/>
                    <a:pt x="5253" y="1"/>
                    <a:pt x="3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26"/>
          <p:cNvGrpSpPr/>
          <p:nvPr/>
        </p:nvGrpSpPr>
        <p:grpSpPr>
          <a:xfrm>
            <a:off x="539991" y="1275703"/>
            <a:ext cx="3915455" cy="1887696"/>
            <a:chOff x="49566" y="161228"/>
            <a:chExt cx="3915455" cy="1887696"/>
          </a:xfrm>
        </p:grpSpPr>
        <p:grpSp>
          <p:nvGrpSpPr>
            <p:cNvPr id="428" name="Google Shape;428;p26"/>
            <p:cNvGrpSpPr/>
            <p:nvPr/>
          </p:nvGrpSpPr>
          <p:grpSpPr>
            <a:xfrm>
              <a:off x="49566" y="161228"/>
              <a:ext cx="3915455" cy="1887696"/>
              <a:chOff x="1310739" y="1217333"/>
              <a:chExt cx="2851336" cy="1435510"/>
            </a:xfrm>
          </p:grpSpPr>
          <p:grpSp>
            <p:nvGrpSpPr>
              <p:cNvPr id="429" name="Google Shape;429;p26"/>
              <p:cNvGrpSpPr/>
              <p:nvPr/>
            </p:nvGrpSpPr>
            <p:grpSpPr>
              <a:xfrm rot="-5400000">
                <a:off x="1916920" y="611152"/>
                <a:ext cx="1435510" cy="2647872"/>
                <a:chOff x="2865739" y="1284881"/>
                <a:chExt cx="1356046" cy="2501532"/>
              </a:xfrm>
            </p:grpSpPr>
            <p:sp>
              <p:nvSpPr>
                <p:cNvPr id="430" name="Google Shape;430;p26"/>
                <p:cNvSpPr/>
                <p:nvPr/>
              </p:nvSpPr>
              <p:spPr>
                <a:xfrm>
                  <a:off x="2865739" y="1421420"/>
                  <a:ext cx="1256975" cy="230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08" h="106918" extrusionOk="0">
                      <a:moveTo>
                        <a:pt x="43499" y="1"/>
                      </a:moveTo>
                      <a:cubicBezTo>
                        <a:pt x="35992" y="1"/>
                        <a:pt x="26569" y="592"/>
                        <a:pt x="26569" y="592"/>
                      </a:cubicBezTo>
                      <a:lnTo>
                        <a:pt x="7870" y="39"/>
                      </a:lnTo>
                      <a:cubicBezTo>
                        <a:pt x="7870" y="39"/>
                        <a:pt x="2699" y="592"/>
                        <a:pt x="2179" y="4657"/>
                      </a:cubicBezTo>
                      <a:cubicBezTo>
                        <a:pt x="1626" y="8722"/>
                        <a:pt x="553" y="50477"/>
                        <a:pt x="553" y="50477"/>
                      </a:cubicBezTo>
                      <a:cubicBezTo>
                        <a:pt x="553" y="50477"/>
                        <a:pt x="0" y="69989"/>
                        <a:pt x="260" y="74346"/>
                      </a:cubicBezTo>
                      <a:cubicBezTo>
                        <a:pt x="553" y="78704"/>
                        <a:pt x="2179" y="83289"/>
                        <a:pt x="6244" y="84655"/>
                      </a:cubicBezTo>
                      <a:cubicBezTo>
                        <a:pt x="8100" y="85278"/>
                        <a:pt x="12558" y="85448"/>
                        <a:pt x="16856" y="85448"/>
                      </a:cubicBezTo>
                      <a:cubicBezTo>
                        <a:pt x="21972" y="85448"/>
                        <a:pt x="26861" y="85208"/>
                        <a:pt x="26861" y="85208"/>
                      </a:cubicBezTo>
                      <a:cubicBezTo>
                        <a:pt x="26861" y="85208"/>
                        <a:pt x="29853" y="97955"/>
                        <a:pt x="31739" y="102280"/>
                      </a:cubicBezTo>
                      <a:cubicBezTo>
                        <a:pt x="32908" y="104961"/>
                        <a:pt x="33565" y="106918"/>
                        <a:pt x="34221" y="106918"/>
                      </a:cubicBezTo>
                      <a:cubicBezTo>
                        <a:pt x="34623" y="106918"/>
                        <a:pt x="35025" y="106182"/>
                        <a:pt x="35544" y="104427"/>
                      </a:cubicBezTo>
                      <a:cubicBezTo>
                        <a:pt x="36877" y="99809"/>
                        <a:pt x="36617" y="85728"/>
                        <a:pt x="36617" y="85728"/>
                      </a:cubicBezTo>
                      <a:lnTo>
                        <a:pt x="50438" y="85468"/>
                      </a:lnTo>
                      <a:cubicBezTo>
                        <a:pt x="50438" y="85468"/>
                        <a:pt x="56129" y="84915"/>
                        <a:pt x="56942" y="74639"/>
                      </a:cubicBezTo>
                      <a:cubicBezTo>
                        <a:pt x="57755" y="64330"/>
                        <a:pt x="58308" y="8982"/>
                        <a:pt x="58308" y="8982"/>
                      </a:cubicBezTo>
                      <a:cubicBezTo>
                        <a:pt x="58308" y="8982"/>
                        <a:pt x="56682" y="1112"/>
                        <a:pt x="50438" y="299"/>
                      </a:cubicBezTo>
                      <a:cubicBezTo>
                        <a:pt x="48760" y="81"/>
                        <a:pt x="46259" y="1"/>
                        <a:pt x="434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26"/>
                <p:cNvSpPr/>
                <p:nvPr/>
              </p:nvSpPr>
              <p:spPr>
                <a:xfrm>
                  <a:off x="3317641" y="1382494"/>
                  <a:ext cx="869306" cy="26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25" h="12444" extrusionOk="0">
                      <a:moveTo>
                        <a:pt x="0" y="2980"/>
                      </a:moveTo>
                      <a:cubicBezTo>
                        <a:pt x="0" y="3058"/>
                        <a:pt x="0" y="3093"/>
                        <a:pt x="4" y="3093"/>
                      </a:cubicBezTo>
                      <a:cubicBezTo>
                        <a:pt x="9" y="3093"/>
                        <a:pt x="19" y="3055"/>
                        <a:pt x="38" y="2986"/>
                      </a:cubicBezTo>
                      <a:lnTo>
                        <a:pt x="38" y="2986"/>
                      </a:lnTo>
                      <a:lnTo>
                        <a:pt x="0" y="2980"/>
                      </a:lnTo>
                      <a:close/>
                      <a:moveTo>
                        <a:pt x="13701" y="1"/>
                      </a:moveTo>
                      <a:cubicBezTo>
                        <a:pt x="9715" y="1"/>
                        <a:pt x="5164" y="61"/>
                        <a:pt x="3415" y="314"/>
                      </a:cubicBezTo>
                      <a:cubicBezTo>
                        <a:pt x="763" y="693"/>
                        <a:pt x="171" y="2522"/>
                        <a:pt x="38" y="2986"/>
                      </a:cubicBezTo>
                      <a:lnTo>
                        <a:pt x="38" y="2986"/>
                      </a:lnTo>
                      <a:lnTo>
                        <a:pt x="5984" y="3891"/>
                      </a:lnTo>
                      <a:cubicBezTo>
                        <a:pt x="6667" y="5517"/>
                        <a:pt x="6959" y="7273"/>
                        <a:pt x="6797" y="9062"/>
                      </a:cubicBezTo>
                      <a:cubicBezTo>
                        <a:pt x="6569" y="11956"/>
                        <a:pt x="9723" y="12444"/>
                        <a:pt x="9723" y="12444"/>
                      </a:cubicBezTo>
                      <a:lnTo>
                        <a:pt x="39837" y="11956"/>
                      </a:lnTo>
                      <a:cubicBezTo>
                        <a:pt x="39837" y="11956"/>
                        <a:pt x="40324" y="9517"/>
                        <a:pt x="39837" y="5647"/>
                      </a:cubicBezTo>
                      <a:cubicBezTo>
                        <a:pt x="39349" y="1777"/>
                        <a:pt x="34991" y="541"/>
                        <a:pt x="34991" y="541"/>
                      </a:cubicBezTo>
                      <a:lnTo>
                        <a:pt x="20650" y="54"/>
                      </a:lnTo>
                      <a:cubicBezTo>
                        <a:pt x="20650" y="54"/>
                        <a:pt x="17421" y="1"/>
                        <a:pt x="137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26"/>
                <p:cNvSpPr/>
                <p:nvPr/>
              </p:nvSpPr>
              <p:spPr>
                <a:xfrm>
                  <a:off x="2867564" y="1440915"/>
                  <a:ext cx="595914" cy="186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3" h="86507" extrusionOk="0">
                      <a:moveTo>
                        <a:pt x="9111" y="1"/>
                      </a:moveTo>
                      <a:cubicBezTo>
                        <a:pt x="6711" y="1"/>
                        <a:pt x="4251" y="351"/>
                        <a:pt x="3057" y="2319"/>
                      </a:cubicBezTo>
                      <a:cubicBezTo>
                        <a:pt x="2082" y="3848"/>
                        <a:pt x="1919" y="5864"/>
                        <a:pt x="1789" y="7620"/>
                      </a:cubicBezTo>
                      <a:cubicBezTo>
                        <a:pt x="1594" y="9799"/>
                        <a:pt x="1561" y="11977"/>
                        <a:pt x="1464" y="14124"/>
                      </a:cubicBezTo>
                      <a:cubicBezTo>
                        <a:pt x="1301" y="18807"/>
                        <a:pt x="1106" y="23457"/>
                        <a:pt x="911" y="28140"/>
                      </a:cubicBezTo>
                      <a:cubicBezTo>
                        <a:pt x="553" y="37538"/>
                        <a:pt x="163" y="46936"/>
                        <a:pt x="98" y="56367"/>
                      </a:cubicBezTo>
                      <a:cubicBezTo>
                        <a:pt x="33" y="60887"/>
                        <a:pt x="0" y="65407"/>
                        <a:pt x="98" y="69927"/>
                      </a:cubicBezTo>
                      <a:cubicBezTo>
                        <a:pt x="196" y="73927"/>
                        <a:pt x="326" y="78317"/>
                        <a:pt x="1822" y="82089"/>
                      </a:cubicBezTo>
                      <a:cubicBezTo>
                        <a:pt x="2439" y="83553"/>
                        <a:pt x="3350" y="84984"/>
                        <a:pt x="4781" y="85764"/>
                      </a:cubicBezTo>
                      <a:cubicBezTo>
                        <a:pt x="5918" y="86381"/>
                        <a:pt x="7272" y="86506"/>
                        <a:pt x="8626" y="86506"/>
                      </a:cubicBezTo>
                      <a:cubicBezTo>
                        <a:pt x="9557" y="86506"/>
                        <a:pt x="10489" y="86447"/>
                        <a:pt x="11350" y="86447"/>
                      </a:cubicBezTo>
                      <a:cubicBezTo>
                        <a:pt x="13571" y="86447"/>
                        <a:pt x="15827" y="86488"/>
                        <a:pt x="18086" y="86488"/>
                      </a:cubicBezTo>
                      <a:cubicBezTo>
                        <a:pt x="21152" y="86488"/>
                        <a:pt x="24224" y="86413"/>
                        <a:pt x="27219" y="86057"/>
                      </a:cubicBezTo>
                      <a:cubicBezTo>
                        <a:pt x="27642" y="85992"/>
                        <a:pt x="27642" y="85406"/>
                        <a:pt x="27219" y="85341"/>
                      </a:cubicBezTo>
                      <a:cubicBezTo>
                        <a:pt x="25727" y="85227"/>
                        <a:pt x="24226" y="85189"/>
                        <a:pt x="22723" y="85189"/>
                      </a:cubicBezTo>
                      <a:cubicBezTo>
                        <a:pt x="19936" y="85189"/>
                        <a:pt x="17141" y="85320"/>
                        <a:pt x="14374" y="85341"/>
                      </a:cubicBezTo>
                      <a:cubicBezTo>
                        <a:pt x="12943" y="85341"/>
                        <a:pt x="11512" y="85370"/>
                        <a:pt x="10082" y="85370"/>
                      </a:cubicBezTo>
                      <a:cubicBezTo>
                        <a:pt x="9366" y="85370"/>
                        <a:pt x="8651" y="85363"/>
                        <a:pt x="7935" y="85341"/>
                      </a:cubicBezTo>
                      <a:cubicBezTo>
                        <a:pt x="5789" y="85276"/>
                        <a:pt x="4358" y="84496"/>
                        <a:pt x="3350" y="82642"/>
                      </a:cubicBezTo>
                      <a:cubicBezTo>
                        <a:pt x="1529" y="79293"/>
                        <a:pt x="1399" y="74870"/>
                        <a:pt x="1269" y="71130"/>
                      </a:cubicBezTo>
                      <a:cubicBezTo>
                        <a:pt x="1106" y="66968"/>
                        <a:pt x="1171" y="62805"/>
                        <a:pt x="1171" y="58643"/>
                      </a:cubicBezTo>
                      <a:cubicBezTo>
                        <a:pt x="1236" y="50058"/>
                        <a:pt x="1496" y="41505"/>
                        <a:pt x="1854" y="32953"/>
                      </a:cubicBezTo>
                      <a:lnTo>
                        <a:pt x="2374" y="19912"/>
                      </a:lnTo>
                      <a:cubicBezTo>
                        <a:pt x="2537" y="15750"/>
                        <a:pt x="2537" y="11555"/>
                        <a:pt x="2927" y="7425"/>
                      </a:cubicBezTo>
                      <a:cubicBezTo>
                        <a:pt x="3155" y="5213"/>
                        <a:pt x="3382" y="2352"/>
                        <a:pt x="5854" y="1571"/>
                      </a:cubicBezTo>
                      <a:cubicBezTo>
                        <a:pt x="6820" y="1270"/>
                        <a:pt x="7887" y="1193"/>
                        <a:pt x="8964" y="1193"/>
                      </a:cubicBezTo>
                      <a:cubicBezTo>
                        <a:pt x="10097" y="1193"/>
                        <a:pt x="11242" y="1279"/>
                        <a:pt x="12293" y="1279"/>
                      </a:cubicBezTo>
                      <a:cubicBezTo>
                        <a:pt x="17171" y="1246"/>
                        <a:pt x="22016" y="1246"/>
                        <a:pt x="26894" y="1213"/>
                      </a:cubicBezTo>
                      <a:cubicBezTo>
                        <a:pt x="27545" y="1148"/>
                        <a:pt x="27545" y="173"/>
                        <a:pt x="26894" y="108"/>
                      </a:cubicBezTo>
                      <a:lnTo>
                        <a:pt x="12813" y="108"/>
                      </a:lnTo>
                      <a:cubicBezTo>
                        <a:pt x="11748" y="108"/>
                        <a:pt x="10439" y="1"/>
                        <a:pt x="91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26"/>
                <p:cNvSpPr/>
                <p:nvPr/>
              </p:nvSpPr>
              <p:spPr>
                <a:xfrm>
                  <a:off x="3286879" y="1379713"/>
                  <a:ext cx="895154" cy="28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4" h="12996" extrusionOk="0">
                      <a:moveTo>
                        <a:pt x="4324" y="1"/>
                      </a:moveTo>
                      <a:cubicBezTo>
                        <a:pt x="3976" y="1"/>
                        <a:pt x="3625" y="49"/>
                        <a:pt x="3281" y="150"/>
                      </a:cubicBezTo>
                      <a:cubicBezTo>
                        <a:pt x="1687" y="670"/>
                        <a:pt x="842" y="2134"/>
                        <a:pt x="159" y="3565"/>
                      </a:cubicBezTo>
                      <a:cubicBezTo>
                        <a:pt x="0" y="3859"/>
                        <a:pt x="252" y="4123"/>
                        <a:pt x="519" y="4123"/>
                      </a:cubicBezTo>
                      <a:cubicBezTo>
                        <a:pt x="635" y="4123"/>
                        <a:pt x="753" y="4073"/>
                        <a:pt x="842" y="3955"/>
                      </a:cubicBezTo>
                      <a:lnTo>
                        <a:pt x="842" y="3922"/>
                      </a:lnTo>
                      <a:cubicBezTo>
                        <a:pt x="1784" y="2621"/>
                        <a:pt x="3066" y="1181"/>
                        <a:pt x="4476" y="1181"/>
                      </a:cubicBezTo>
                      <a:cubicBezTo>
                        <a:pt x="5110" y="1181"/>
                        <a:pt x="5769" y="1472"/>
                        <a:pt x="6435" y="2199"/>
                      </a:cubicBezTo>
                      <a:cubicBezTo>
                        <a:pt x="8126" y="4052"/>
                        <a:pt x="7703" y="6784"/>
                        <a:pt x="7573" y="9093"/>
                      </a:cubicBezTo>
                      <a:cubicBezTo>
                        <a:pt x="7476" y="10719"/>
                        <a:pt x="7573" y="12312"/>
                        <a:pt x="9427" y="12703"/>
                      </a:cubicBezTo>
                      <a:cubicBezTo>
                        <a:pt x="10163" y="12880"/>
                        <a:pt x="10963" y="12931"/>
                        <a:pt x="11774" y="12931"/>
                      </a:cubicBezTo>
                      <a:cubicBezTo>
                        <a:pt x="12899" y="12931"/>
                        <a:pt x="14047" y="12833"/>
                        <a:pt x="15085" y="12833"/>
                      </a:cubicBezTo>
                      <a:cubicBezTo>
                        <a:pt x="23670" y="12898"/>
                        <a:pt x="32256" y="12963"/>
                        <a:pt x="40841" y="12995"/>
                      </a:cubicBezTo>
                      <a:cubicBezTo>
                        <a:pt x="41524" y="12930"/>
                        <a:pt x="41524" y="11890"/>
                        <a:pt x="40841" y="11825"/>
                      </a:cubicBezTo>
                      <a:cubicBezTo>
                        <a:pt x="33719" y="11825"/>
                        <a:pt x="26565" y="11760"/>
                        <a:pt x="19443" y="11760"/>
                      </a:cubicBezTo>
                      <a:lnTo>
                        <a:pt x="10630" y="11760"/>
                      </a:lnTo>
                      <a:cubicBezTo>
                        <a:pt x="9785" y="11760"/>
                        <a:pt x="9492" y="11760"/>
                        <a:pt x="9004" y="11012"/>
                      </a:cubicBezTo>
                      <a:cubicBezTo>
                        <a:pt x="8386" y="10101"/>
                        <a:pt x="8646" y="9028"/>
                        <a:pt x="8744" y="7955"/>
                      </a:cubicBezTo>
                      <a:cubicBezTo>
                        <a:pt x="8842" y="6947"/>
                        <a:pt x="8842" y="5939"/>
                        <a:pt x="8776" y="4930"/>
                      </a:cubicBezTo>
                      <a:cubicBezTo>
                        <a:pt x="8679" y="3500"/>
                        <a:pt x="8029" y="2166"/>
                        <a:pt x="7020" y="1126"/>
                      </a:cubicBezTo>
                      <a:cubicBezTo>
                        <a:pt x="6297" y="402"/>
                        <a:pt x="5323" y="1"/>
                        <a:pt x="4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26"/>
                <p:cNvSpPr/>
                <p:nvPr/>
              </p:nvSpPr>
              <p:spPr>
                <a:xfrm>
                  <a:off x="3447073" y="3278131"/>
                  <a:ext cx="222150" cy="50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5" h="23578" extrusionOk="0">
                      <a:moveTo>
                        <a:pt x="377" y="0"/>
                      </a:moveTo>
                      <a:cubicBezTo>
                        <a:pt x="186" y="0"/>
                        <a:pt x="0" y="159"/>
                        <a:pt x="77" y="410"/>
                      </a:cubicBezTo>
                      <a:cubicBezTo>
                        <a:pt x="695" y="4800"/>
                        <a:pt x="1931" y="9125"/>
                        <a:pt x="3134" y="13385"/>
                      </a:cubicBezTo>
                      <a:cubicBezTo>
                        <a:pt x="3784" y="15597"/>
                        <a:pt x="4435" y="17808"/>
                        <a:pt x="5118" y="20019"/>
                      </a:cubicBezTo>
                      <a:cubicBezTo>
                        <a:pt x="5443" y="21093"/>
                        <a:pt x="5703" y="23206"/>
                        <a:pt x="7069" y="23531"/>
                      </a:cubicBezTo>
                      <a:cubicBezTo>
                        <a:pt x="7197" y="23563"/>
                        <a:pt x="7320" y="23577"/>
                        <a:pt x="7439" y="23577"/>
                      </a:cubicBezTo>
                      <a:cubicBezTo>
                        <a:pt x="8437" y="23577"/>
                        <a:pt x="9102" y="22543"/>
                        <a:pt x="9248" y="21613"/>
                      </a:cubicBezTo>
                      <a:cubicBezTo>
                        <a:pt x="9573" y="19467"/>
                        <a:pt x="9508" y="17158"/>
                        <a:pt x="9605" y="14979"/>
                      </a:cubicBezTo>
                      <a:cubicBezTo>
                        <a:pt x="9833" y="10329"/>
                        <a:pt x="10061" y="5678"/>
                        <a:pt x="10288" y="1028"/>
                      </a:cubicBezTo>
                      <a:cubicBezTo>
                        <a:pt x="10305" y="638"/>
                        <a:pt x="10004" y="443"/>
                        <a:pt x="9695" y="443"/>
                      </a:cubicBezTo>
                      <a:cubicBezTo>
                        <a:pt x="9386" y="443"/>
                        <a:pt x="9069" y="638"/>
                        <a:pt x="9053" y="1028"/>
                      </a:cubicBezTo>
                      <a:cubicBezTo>
                        <a:pt x="8890" y="4768"/>
                        <a:pt x="8727" y="8475"/>
                        <a:pt x="8565" y="12215"/>
                      </a:cubicBezTo>
                      <a:cubicBezTo>
                        <a:pt x="8467" y="14068"/>
                        <a:pt x="8402" y="15922"/>
                        <a:pt x="8305" y="17776"/>
                      </a:cubicBezTo>
                      <a:cubicBezTo>
                        <a:pt x="8272" y="18719"/>
                        <a:pt x="8240" y="19662"/>
                        <a:pt x="8207" y="20572"/>
                      </a:cubicBezTo>
                      <a:cubicBezTo>
                        <a:pt x="8207" y="20897"/>
                        <a:pt x="8240" y="21580"/>
                        <a:pt x="8045" y="21840"/>
                      </a:cubicBezTo>
                      <a:cubicBezTo>
                        <a:pt x="7776" y="22258"/>
                        <a:pt x="7552" y="22413"/>
                        <a:pt x="7365" y="22413"/>
                      </a:cubicBezTo>
                      <a:cubicBezTo>
                        <a:pt x="6897" y="22413"/>
                        <a:pt x="6665" y="21436"/>
                        <a:pt x="6549" y="21158"/>
                      </a:cubicBezTo>
                      <a:cubicBezTo>
                        <a:pt x="4207" y="14263"/>
                        <a:pt x="2744" y="7174"/>
                        <a:pt x="695" y="248"/>
                      </a:cubicBezTo>
                      <a:cubicBezTo>
                        <a:pt x="642" y="75"/>
                        <a:pt x="508" y="0"/>
                        <a:pt x="3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26"/>
                <p:cNvSpPr/>
                <p:nvPr/>
              </p:nvSpPr>
              <p:spPr>
                <a:xfrm>
                  <a:off x="3638719" y="1645819"/>
                  <a:ext cx="512465" cy="1669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2" h="77463" extrusionOk="0">
                      <a:moveTo>
                        <a:pt x="22861" y="1"/>
                      </a:moveTo>
                      <a:cubicBezTo>
                        <a:pt x="22650" y="1"/>
                        <a:pt x="22439" y="131"/>
                        <a:pt x="22406" y="391"/>
                      </a:cubicBezTo>
                      <a:lnTo>
                        <a:pt x="22374" y="391"/>
                      </a:lnTo>
                      <a:cubicBezTo>
                        <a:pt x="22146" y="6765"/>
                        <a:pt x="22341" y="13171"/>
                        <a:pt x="22341" y="19545"/>
                      </a:cubicBezTo>
                      <a:cubicBezTo>
                        <a:pt x="22308" y="25919"/>
                        <a:pt x="22211" y="32228"/>
                        <a:pt x="22016" y="38569"/>
                      </a:cubicBezTo>
                      <a:cubicBezTo>
                        <a:pt x="21821" y="44910"/>
                        <a:pt x="21365" y="51252"/>
                        <a:pt x="20975" y="57593"/>
                      </a:cubicBezTo>
                      <a:cubicBezTo>
                        <a:pt x="20780" y="60455"/>
                        <a:pt x="20780" y="63349"/>
                        <a:pt x="20455" y="66243"/>
                      </a:cubicBezTo>
                      <a:cubicBezTo>
                        <a:pt x="20162" y="68910"/>
                        <a:pt x="19544" y="72227"/>
                        <a:pt x="17593" y="74243"/>
                      </a:cubicBezTo>
                      <a:cubicBezTo>
                        <a:pt x="16285" y="75622"/>
                        <a:pt x="14321" y="75859"/>
                        <a:pt x="12427" y="75859"/>
                      </a:cubicBezTo>
                      <a:cubicBezTo>
                        <a:pt x="11685" y="75859"/>
                        <a:pt x="10953" y="75822"/>
                        <a:pt x="10276" y="75804"/>
                      </a:cubicBezTo>
                      <a:cubicBezTo>
                        <a:pt x="9842" y="75790"/>
                        <a:pt x="9408" y="75784"/>
                        <a:pt x="8974" y="75784"/>
                      </a:cubicBezTo>
                      <a:cubicBezTo>
                        <a:pt x="6254" y="75784"/>
                        <a:pt x="3533" y="76021"/>
                        <a:pt x="813" y="76162"/>
                      </a:cubicBezTo>
                      <a:cubicBezTo>
                        <a:pt x="10" y="76194"/>
                        <a:pt x="0" y="77463"/>
                        <a:pt x="783" y="77463"/>
                      </a:cubicBezTo>
                      <a:cubicBezTo>
                        <a:pt x="793" y="77463"/>
                        <a:pt x="803" y="77463"/>
                        <a:pt x="813" y="77462"/>
                      </a:cubicBezTo>
                      <a:cubicBezTo>
                        <a:pt x="3274" y="77354"/>
                        <a:pt x="5757" y="77179"/>
                        <a:pt x="8244" y="77179"/>
                      </a:cubicBezTo>
                      <a:cubicBezTo>
                        <a:pt x="8748" y="77179"/>
                        <a:pt x="9252" y="77186"/>
                        <a:pt x="9756" y="77202"/>
                      </a:cubicBezTo>
                      <a:cubicBezTo>
                        <a:pt x="10657" y="77228"/>
                        <a:pt x="11585" y="77279"/>
                        <a:pt x="12509" y="77279"/>
                      </a:cubicBezTo>
                      <a:cubicBezTo>
                        <a:pt x="13918" y="77279"/>
                        <a:pt x="15321" y="77160"/>
                        <a:pt x="16618" y="76649"/>
                      </a:cubicBezTo>
                      <a:cubicBezTo>
                        <a:pt x="21495" y="74731"/>
                        <a:pt x="21983" y="67544"/>
                        <a:pt x="22211" y="63121"/>
                      </a:cubicBezTo>
                      <a:cubicBezTo>
                        <a:pt x="22926" y="49951"/>
                        <a:pt x="23447" y="36748"/>
                        <a:pt x="23544" y="23545"/>
                      </a:cubicBezTo>
                      <a:cubicBezTo>
                        <a:pt x="23609" y="15805"/>
                        <a:pt x="23772" y="8098"/>
                        <a:pt x="23317" y="391"/>
                      </a:cubicBezTo>
                      <a:cubicBezTo>
                        <a:pt x="23284" y="131"/>
                        <a:pt x="23073" y="1"/>
                        <a:pt x="228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26"/>
                <p:cNvSpPr/>
                <p:nvPr/>
              </p:nvSpPr>
              <p:spPr>
                <a:xfrm>
                  <a:off x="3354095" y="1375315"/>
                  <a:ext cx="731899" cy="32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1" h="1524" extrusionOk="0">
                      <a:moveTo>
                        <a:pt x="10980" y="1"/>
                      </a:moveTo>
                      <a:cubicBezTo>
                        <a:pt x="7455" y="1"/>
                        <a:pt x="3923" y="50"/>
                        <a:pt x="390" y="257"/>
                      </a:cubicBezTo>
                      <a:cubicBezTo>
                        <a:pt x="0" y="257"/>
                        <a:pt x="0" y="842"/>
                        <a:pt x="390" y="842"/>
                      </a:cubicBezTo>
                      <a:cubicBezTo>
                        <a:pt x="5886" y="1232"/>
                        <a:pt x="11382" y="1135"/>
                        <a:pt x="16845" y="1200"/>
                      </a:cubicBezTo>
                      <a:cubicBezTo>
                        <a:pt x="19382" y="1200"/>
                        <a:pt x="21951" y="1232"/>
                        <a:pt x="24520" y="1297"/>
                      </a:cubicBezTo>
                      <a:cubicBezTo>
                        <a:pt x="25886" y="1330"/>
                        <a:pt x="27284" y="1362"/>
                        <a:pt x="28650" y="1395"/>
                      </a:cubicBezTo>
                      <a:cubicBezTo>
                        <a:pt x="29739" y="1418"/>
                        <a:pt x="30861" y="1524"/>
                        <a:pt x="31958" y="1524"/>
                      </a:cubicBezTo>
                      <a:cubicBezTo>
                        <a:pt x="32400" y="1524"/>
                        <a:pt x="32838" y="1507"/>
                        <a:pt x="33268" y="1460"/>
                      </a:cubicBezTo>
                      <a:cubicBezTo>
                        <a:pt x="33755" y="1395"/>
                        <a:pt x="33951" y="647"/>
                        <a:pt x="33398" y="517"/>
                      </a:cubicBezTo>
                      <a:cubicBezTo>
                        <a:pt x="31713" y="205"/>
                        <a:pt x="29921" y="172"/>
                        <a:pt x="28143" y="172"/>
                      </a:cubicBezTo>
                      <a:cubicBezTo>
                        <a:pt x="27673" y="172"/>
                        <a:pt x="27204" y="174"/>
                        <a:pt x="26738" y="174"/>
                      </a:cubicBezTo>
                      <a:cubicBezTo>
                        <a:pt x="26211" y="174"/>
                        <a:pt x="25687" y="171"/>
                        <a:pt x="25170" y="159"/>
                      </a:cubicBezTo>
                      <a:cubicBezTo>
                        <a:pt x="22504" y="94"/>
                        <a:pt x="19772" y="61"/>
                        <a:pt x="17040" y="29"/>
                      </a:cubicBezTo>
                      <a:cubicBezTo>
                        <a:pt x="15024" y="17"/>
                        <a:pt x="13003" y="1"/>
                        <a:pt x="109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6"/>
                <p:cNvSpPr/>
                <p:nvPr/>
              </p:nvSpPr>
              <p:spPr>
                <a:xfrm>
                  <a:off x="4060750" y="1382213"/>
                  <a:ext cx="140921" cy="279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7" h="12955" extrusionOk="0">
                      <a:moveTo>
                        <a:pt x="619" y="1"/>
                      </a:moveTo>
                      <a:cubicBezTo>
                        <a:pt x="0" y="1"/>
                        <a:pt x="10" y="946"/>
                        <a:pt x="650" y="1010"/>
                      </a:cubicBezTo>
                      <a:cubicBezTo>
                        <a:pt x="2927" y="1237"/>
                        <a:pt x="4553" y="3254"/>
                        <a:pt x="4878" y="5400"/>
                      </a:cubicBezTo>
                      <a:cubicBezTo>
                        <a:pt x="5268" y="7774"/>
                        <a:pt x="4878" y="10213"/>
                        <a:pt x="4910" y="12619"/>
                      </a:cubicBezTo>
                      <a:cubicBezTo>
                        <a:pt x="4910" y="12824"/>
                        <a:pt x="5103" y="12955"/>
                        <a:pt x="5286" y="12955"/>
                      </a:cubicBezTo>
                      <a:cubicBezTo>
                        <a:pt x="5422" y="12955"/>
                        <a:pt x="5552" y="12883"/>
                        <a:pt x="5593" y="12717"/>
                      </a:cubicBezTo>
                      <a:cubicBezTo>
                        <a:pt x="6179" y="9953"/>
                        <a:pt x="6536" y="6278"/>
                        <a:pt x="5463" y="3579"/>
                      </a:cubicBezTo>
                      <a:cubicBezTo>
                        <a:pt x="4748" y="1725"/>
                        <a:pt x="2666" y="99"/>
                        <a:pt x="650" y="2"/>
                      </a:cubicBezTo>
                      <a:cubicBezTo>
                        <a:pt x="640" y="1"/>
                        <a:pt x="629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26"/>
                <p:cNvSpPr/>
                <p:nvPr/>
              </p:nvSpPr>
              <p:spPr>
                <a:xfrm>
                  <a:off x="4073684" y="1284881"/>
                  <a:ext cx="29124" cy="77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3580" extrusionOk="0">
                      <a:moveTo>
                        <a:pt x="959" y="0"/>
                      </a:moveTo>
                      <a:cubicBezTo>
                        <a:pt x="842" y="0"/>
                        <a:pt x="730" y="56"/>
                        <a:pt x="668" y="192"/>
                      </a:cubicBezTo>
                      <a:cubicBezTo>
                        <a:pt x="213" y="1102"/>
                        <a:pt x="148" y="2305"/>
                        <a:pt x="18" y="3313"/>
                      </a:cubicBezTo>
                      <a:cubicBezTo>
                        <a:pt x="0" y="3489"/>
                        <a:pt x="143" y="3579"/>
                        <a:pt x="295" y="3579"/>
                      </a:cubicBezTo>
                      <a:cubicBezTo>
                        <a:pt x="423" y="3579"/>
                        <a:pt x="558" y="3513"/>
                        <a:pt x="603" y="3378"/>
                      </a:cubicBezTo>
                      <a:cubicBezTo>
                        <a:pt x="928" y="2468"/>
                        <a:pt x="1351" y="1330"/>
                        <a:pt x="1351" y="354"/>
                      </a:cubicBezTo>
                      <a:cubicBezTo>
                        <a:pt x="1351" y="152"/>
                        <a:pt x="1150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26"/>
                <p:cNvSpPr/>
                <p:nvPr/>
              </p:nvSpPr>
              <p:spPr>
                <a:xfrm>
                  <a:off x="4113005" y="1302063"/>
                  <a:ext cx="50811" cy="7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" h="3404" extrusionOk="0">
                      <a:moveTo>
                        <a:pt x="1738" y="0"/>
                      </a:moveTo>
                      <a:cubicBezTo>
                        <a:pt x="1706" y="0"/>
                        <a:pt x="1673" y="4"/>
                        <a:pt x="1641" y="12"/>
                      </a:cubicBezTo>
                      <a:cubicBezTo>
                        <a:pt x="1120" y="110"/>
                        <a:pt x="990" y="825"/>
                        <a:pt x="795" y="1281"/>
                      </a:cubicBezTo>
                      <a:cubicBezTo>
                        <a:pt x="503" y="1833"/>
                        <a:pt x="275" y="2386"/>
                        <a:pt x="47" y="2972"/>
                      </a:cubicBezTo>
                      <a:cubicBezTo>
                        <a:pt x="1" y="3204"/>
                        <a:pt x="187" y="3403"/>
                        <a:pt x="380" y="3403"/>
                      </a:cubicBezTo>
                      <a:cubicBezTo>
                        <a:pt x="457" y="3403"/>
                        <a:pt x="535" y="3371"/>
                        <a:pt x="600" y="3297"/>
                      </a:cubicBezTo>
                      <a:cubicBezTo>
                        <a:pt x="1088" y="2842"/>
                        <a:pt x="1478" y="2289"/>
                        <a:pt x="1771" y="1671"/>
                      </a:cubicBezTo>
                      <a:cubicBezTo>
                        <a:pt x="1999" y="1183"/>
                        <a:pt x="2356" y="598"/>
                        <a:pt x="1999" y="110"/>
                      </a:cubicBezTo>
                      <a:cubicBezTo>
                        <a:pt x="1925" y="37"/>
                        <a:pt x="1834" y="0"/>
                        <a:pt x="1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26"/>
                <p:cNvSpPr/>
                <p:nvPr/>
              </p:nvSpPr>
              <p:spPr>
                <a:xfrm>
                  <a:off x="4148812" y="1343237"/>
                  <a:ext cx="72972" cy="6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3146" extrusionOk="0">
                      <a:moveTo>
                        <a:pt x="2998" y="0"/>
                      </a:moveTo>
                      <a:cubicBezTo>
                        <a:pt x="2959" y="0"/>
                        <a:pt x="2917" y="7"/>
                        <a:pt x="2874" y="21"/>
                      </a:cubicBezTo>
                      <a:cubicBezTo>
                        <a:pt x="2354" y="184"/>
                        <a:pt x="1963" y="736"/>
                        <a:pt x="1573" y="1127"/>
                      </a:cubicBezTo>
                      <a:cubicBezTo>
                        <a:pt x="1183" y="1517"/>
                        <a:pt x="695" y="2037"/>
                        <a:pt x="240" y="2460"/>
                      </a:cubicBezTo>
                      <a:cubicBezTo>
                        <a:pt x="0" y="2726"/>
                        <a:pt x="219" y="3145"/>
                        <a:pt x="502" y="3145"/>
                      </a:cubicBezTo>
                      <a:cubicBezTo>
                        <a:pt x="565" y="3145"/>
                        <a:pt x="630" y="3125"/>
                        <a:pt x="695" y="3078"/>
                      </a:cubicBezTo>
                      <a:cubicBezTo>
                        <a:pt x="1216" y="2720"/>
                        <a:pt x="1736" y="2330"/>
                        <a:pt x="2191" y="1875"/>
                      </a:cubicBezTo>
                      <a:cubicBezTo>
                        <a:pt x="2614" y="1484"/>
                        <a:pt x="3232" y="1029"/>
                        <a:pt x="3329" y="444"/>
                      </a:cubicBezTo>
                      <a:cubicBezTo>
                        <a:pt x="3385" y="222"/>
                        <a:pt x="3227" y="0"/>
                        <a:pt x="2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26"/>
                <p:cNvSpPr/>
                <p:nvPr/>
              </p:nvSpPr>
              <p:spPr>
                <a:xfrm>
                  <a:off x="3349180" y="1394825"/>
                  <a:ext cx="52600" cy="5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2687" extrusionOk="0">
                      <a:moveTo>
                        <a:pt x="1970" y="1"/>
                      </a:moveTo>
                      <a:cubicBezTo>
                        <a:pt x="1433" y="1"/>
                        <a:pt x="903" y="533"/>
                        <a:pt x="618" y="913"/>
                      </a:cubicBezTo>
                      <a:cubicBezTo>
                        <a:pt x="261" y="1368"/>
                        <a:pt x="33" y="1888"/>
                        <a:pt x="0" y="2473"/>
                      </a:cubicBezTo>
                      <a:cubicBezTo>
                        <a:pt x="0" y="2609"/>
                        <a:pt x="115" y="2687"/>
                        <a:pt x="229" y="2687"/>
                      </a:cubicBezTo>
                      <a:cubicBezTo>
                        <a:pt x="306" y="2687"/>
                        <a:pt x="384" y="2650"/>
                        <a:pt x="423" y="2571"/>
                      </a:cubicBezTo>
                      <a:cubicBezTo>
                        <a:pt x="618" y="2148"/>
                        <a:pt x="878" y="1725"/>
                        <a:pt x="1171" y="1400"/>
                      </a:cubicBezTo>
                      <a:cubicBezTo>
                        <a:pt x="1496" y="1075"/>
                        <a:pt x="1984" y="880"/>
                        <a:pt x="2244" y="587"/>
                      </a:cubicBezTo>
                      <a:cubicBezTo>
                        <a:pt x="2439" y="360"/>
                        <a:pt x="2309" y="34"/>
                        <a:pt x="2017" y="2"/>
                      </a:cubicBezTo>
                      <a:cubicBezTo>
                        <a:pt x="2001" y="1"/>
                        <a:pt x="1985" y="1"/>
                        <a:pt x="19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26"/>
                <p:cNvSpPr/>
                <p:nvPr/>
              </p:nvSpPr>
              <p:spPr>
                <a:xfrm>
                  <a:off x="3384922" y="1400279"/>
                  <a:ext cx="43050" cy="4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2314" extrusionOk="0">
                      <a:moveTo>
                        <a:pt x="1473" y="1"/>
                      </a:moveTo>
                      <a:cubicBezTo>
                        <a:pt x="1420" y="1"/>
                        <a:pt x="1363" y="13"/>
                        <a:pt x="1302" y="42"/>
                      </a:cubicBezTo>
                      <a:cubicBezTo>
                        <a:pt x="456" y="367"/>
                        <a:pt x="1" y="1310"/>
                        <a:pt x="326" y="2188"/>
                      </a:cubicBezTo>
                      <a:cubicBezTo>
                        <a:pt x="382" y="2272"/>
                        <a:pt x="473" y="2313"/>
                        <a:pt x="565" y="2313"/>
                      </a:cubicBezTo>
                      <a:cubicBezTo>
                        <a:pt x="687" y="2313"/>
                        <a:pt x="809" y="2239"/>
                        <a:pt x="846" y="2090"/>
                      </a:cubicBezTo>
                      <a:cubicBezTo>
                        <a:pt x="879" y="1830"/>
                        <a:pt x="944" y="1570"/>
                        <a:pt x="1074" y="1310"/>
                      </a:cubicBezTo>
                      <a:cubicBezTo>
                        <a:pt x="1204" y="1115"/>
                        <a:pt x="1399" y="952"/>
                        <a:pt x="1627" y="855"/>
                      </a:cubicBezTo>
                      <a:cubicBezTo>
                        <a:pt x="1997" y="627"/>
                        <a:pt x="1844" y="1"/>
                        <a:pt x="1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26"/>
                <p:cNvSpPr/>
                <p:nvPr/>
              </p:nvSpPr>
              <p:spPr>
                <a:xfrm>
                  <a:off x="2901539" y="1389953"/>
                  <a:ext cx="120981" cy="9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2" h="4563" extrusionOk="0">
                      <a:moveTo>
                        <a:pt x="5091" y="0"/>
                      </a:moveTo>
                      <a:cubicBezTo>
                        <a:pt x="2912" y="65"/>
                        <a:pt x="766" y="2179"/>
                        <a:pt x="83" y="4130"/>
                      </a:cubicBezTo>
                      <a:cubicBezTo>
                        <a:pt x="0" y="4399"/>
                        <a:pt x="194" y="4563"/>
                        <a:pt x="404" y="4563"/>
                      </a:cubicBezTo>
                      <a:cubicBezTo>
                        <a:pt x="524" y="4563"/>
                        <a:pt x="650" y="4509"/>
                        <a:pt x="733" y="4390"/>
                      </a:cubicBezTo>
                      <a:cubicBezTo>
                        <a:pt x="1254" y="3545"/>
                        <a:pt x="1969" y="2764"/>
                        <a:pt x="2750" y="2114"/>
                      </a:cubicBezTo>
                      <a:cubicBezTo>
                        <a:pt x="3530" y="1496"/>
                        <a:pt x="4441" y="1171"/>
                        <a:pt x="5286" y="683"/>
                      </a:cubicBezTo>
                      <a:cubicBezTo>
                        <a:pt x="5611" y="488"/>
                        <a:pt x="5481" y="0"/>
                        <a:pt x="50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26"/>
                <p:cNvSpPr/>
                <p:nvPr/>
              </p:nvSpPr>
              <p:spPr>
                <a:xfrm>
                  <a:off x="3684270" y="3343299"/>
                  <a:ext cx="31582" cy="252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1724" extrusionOk="0">
                      <a:moveTo>
                        <a:pt x="903" y="1"/>
                      </a:moveTo>
                      <a:cubicBezTo>
                        <a:pt x="781" y="1"/>
                        <a:pt x="652" y="66"/>
                        <a:pt x="619" y="184"/>
                      </a:cubicBezTo>
                      <a:cubicBezTo>
                        <a:pt x="163" y="1907"/>
                        <a:pt x="359" y="3891"/>
                        <a:pt x="293" y="5647"/>
                      </a:cubicBezTo>
                      <a:cubicBezTo>
                        <a:pt x="261" y="7566"/>
                        <a:pt x="1" y="9614"/>
                        <a:pt x="228" y="11533"/>
                      </a:cubicBezTo>
                      <a:cubicBezTo>
                        <a:pt x="228" y="11644"/>
                        <a:pt x="334" y="11723"/>
                        <a:pt x="430" y="11723"/>
                      </a:cubicBezTo>
                      <a:cubicBezTo>
                        <a:pt x="504" y="11723"/>
                        <a:pt x="572" y="11678"/>
                        <a:pt x="586" y="11566"/>
                      </a:cubicBezTo>
                      <a:cubicBezTo>
                        <a:pt x="976" y="9745"/>
                        <a:pt x="879" y="7761"/>
                        <a:pt x="1009" y="5875"/>
                      </a:cubicBezTo>
                      <a:cubicBezTo>
                        <a:pt x="1106" y="4021"/>
                        <a:pt x="1464" y="2005"/>
                        <a:pt x="1139" y="184"/>
                      </a:cubicBezTo>
                      <a:cubicBezTo>
                        <a:pt x="1123" y="58"/>
                        <a:pt x="1016" y="1"/>
                        <a:pt x="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26"/>
                <p:cNvSpPr/>
                <p:nvPr/>
              </p:nvSpPr>
              <p:spPr>
                <a:xfrm>
                  <a:off x="3727040" y="3344442"/>
                  <a:ext cx="27356" cy="110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5141" extrusionOk="0">
                      <a:moveTo>
                        <a:pt x="602" y="1"/>
                      </a:moveTo>
                      <a:cubicBezTo>
                        <a:pt x="431" y="1"/>
                        <a:pt x="261" y="98"/>
                        <a:pt x="196" y="293"/>
                      </a:cubicBezTo>
                      <a:cubicBezTo>
                        <a:pt x="0" y="1041"/>
                        <a:pt x="163" y="1854"/>
                        <a:pt x="163" y="2635"/>
                      </a:cubicBezTo>
                      <a:cubicBezTo>
                        <a:pt x="131" y="3415"/>
                        <a:pt x="163" y="4196"/>
                        <a:pt x="293" y="4944"/>
                      </a:cubicBezTo>
                      <a:cubicBezTo>
                        <a:pt x="312" y="5059"/>
                        <a:pt x="445" y="5140"/>
                        <a:pt x="564" y="5140"/>
                      </a:cubicBezTo>
                      <a:cubicBezTo>
                        <a:pt x="647" y="5140"/>
                        <a:pt x="722" y="5102"/>
                        <a:pt x="748" y="5009"/>
                      </a:cubicBezTo>
                      <a:cubicBezTo>
                        <a:pt x="976" y="4293"/>
                        <a:pt x="1106" y="3578"/>
                        <a:pt x="1106" y="2830"/>
                      </a:cubicBezTo>
                      <a:cubicBezTo>
                        <a:pt x="1171" y="2017"/>
                        <a:pt x="1269" y="1074"/>
                        <a:pt x="1009" y="293"/>
                      </a:cubicBezTo>
                      <a:cubicBezTo>
                        <a:pt x="944" y="98"/>
                        <a:pt x="773" y="1"/>
                        <a:pt x="6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6" name="Google Shape;446;p26"/>
              <p:cNvSpPr txBox="1"/>
              <p:nvPr/>
            </p:nvSpPr>
            <p:spPr>
              <a:xfrm>
                <a:off x="1440550" y="1322225"/>
                <a:ext cx="226500" cy="63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47" name="Google Shape;447;p26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A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48" name="Google Shape;448;p26"/>
              <p:cNvSpPr txBox="1"/>
              <p:nvPr/>
            </p:nvSpPr>
            <p:spPr>
              <a:xfrm>
                <a:off x="1822075" y="1688375"/>
                <a:ext cx="23400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449" name="Google Shape;44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4725" y="1011125"/>
              <a:ext cx="2327401" cy="712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26"/>
            <p:cNvSpPr txBox="1"/>
            <p:nvPr/>
          </p:nvSpPr>
          <p:spPr>
            <a:xfrm>
              <a:off x="1646291" y="1332058"/>
              <a:ext cx="13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6</a:t>
              </a:r>
              <a:endParaRPr sz="1000"/>
            </a:p>
          </p:txBody>
        </p:sp>
      </p:grpSp>
      <p:grpSp>
        <p:nvGrpSpPr>
          <p:cNvPr id="451" name="Google Shape;451;p26"/>
          <p:cNvGrpSpPr/>
          <p:nvPr/>
        </p:nvGrpSpPr>
        <p:grpSpPr>
          <a:xfrm flipH="1">
            <a:off x="4920646" y="2890791"/>
            <a:ext cx="3682660" cy="2023925"/>
            <a:chOff x="1310739" y="3332533"/>
            <a:chExt cx="2647872" cy="1433578"/>
          </a:xfrm>
        </p:grpSpPr>
        <p:grpSp>
          <p:nvGrpSpPr>
            <p:cNvPr id="452" name="Google Shape;452;p26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453" name="Google Shape;453;p26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6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6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9" name="Google Shape;469;p26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470" name="Google Shape;470;p26"/>
            <p:cNvSpPr txBox="1"/>
            <p:nvPr/>
          </p:nvSpPr>
          <p:spPr>
            <a:xfrm>
              <a:off x="1822350" y="36367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B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471" name="Google Shape;4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625" y="3643025"/>
            <a:ext cx="2556950" cy="8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6"/>
          <p:cNvSpPr txBox="1"/>
          <p:nvPr/>
        </p:nvSpPr>
        <p:spPr>
          <a:xfrm>
            <a:off x="7517249" y="3820587"/>
            <a:ext cx="13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750" y="1269275"/>
            <a:ext cx="3866900" cy="11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550" y="3424575"/>
            <a:ext cx="3515300" cy="101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27"/>
          <p:cNvGrpSpPr/>
          <p:nvPr/>
        </p:nvGrpSpPr>
        <p:grpSpPr>
          <a:xfrm>
            <a:off x="539991" y="894703"/>
            <a:ext cx="3915455" cy="1887696"/>
            <a:chOff x="49566" y="161228"/>
            <a:chExt cx="3915455" cy="1887696"/>
          </a:xfrm>
        </p:grpSpPr>
        <p:grpSp>
          <p:nvGrpSpPr>
            <p:cNvPr id="480" name="Google Shape;480;p27"/>
            <p:cNvGrpSpPr/>
            <p:nvPr/>
          </p:nvGrpSpPr>
          <p:grpSpPr>
            <a:xfrm>
              <a:off x="49566" y="161228"/>
              <a:ext cx="3915455" cy="1887696"/>
              <a:chOff x="1310739" y="1217333"/>
              <a:chExt cx="2851336" cy="1435510"/>
            </a:xfrm>
          </p:grpSpPr>
          <p:grpSp>
            <p:nvGrpSpPr>
              <p:cNvPr id="481" name="Google Shape;481;p27"/>
              <p:cNvGrpSpPr/>
              <p:nvPr/>
            </p:nvGrpSpPr>
            <p:grpSpPr>
              <a:xfrm rot="-5400000">
                <a:off x="1916920" y="611152"/>
                <a:ext cx="1435510" cy="2647872"/>
                <a:chOff x="2865739" y="1284881"/>
                <a:chExt cx="1356046" cy="2501532"/>
              </a:xfrm>
            </p:grpSpPr>
            <p:sp>
              <p:nvSpPr>
                <p:cNvPr id="482" name="Google Shape;482;p27"/>
                <p:cNvSpPr/>
                <p:nvPr/>
              </p:nvSpPr>
              <p:spPr>
                <a:xfrm>
                  <a:off x="2865739" y="1421420"/>
                  <a:ext cx="1256975" cy="2304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08" h="106918" extrusionOk="0">
                      <a:moveTo>
                        <a:pt x="43499" y="1"/>
                      </a:moveTo>
                      <a:cubicBezTo>
                        <a:pt x="35992" y="1"/>
                        <a:pt x="26569" y="592"/>
                        <a:pt x="26569" y="592"/>
                      </a:cubicBezTo>
                      <a:lnTo>
                        <a:pt x="7870" y="39"/>
                      </a:lnTo>
                      <a:cubicBezTo>
                        <a:pt x="7870" y="39"/>
                        <a:pt x="2699" y="592"/>
                        <a:pt x="2179" y="4657"/>
                      </a:cubicBezTo>
                      <a:cubicBezTo>
                        <a:pt x="1626" y="8722"/>
                        <a:pt x="553" y="50477"/>
                        <a:pt x="553" y="50477"/>
                      </a:cubicBezTo>
                      <a:cubicBezTo>
                        <a:pt x="553" y="50477"/>
                        <a:pt x="0" y="69989"/>
                        <a:pt x="260" y="74346"/>
                      </a:cubicBezTo>
                      <a:cubicBezTo>
                        <a:pt x="553" y="78704"/>
                        <a:pt x="2179" y="83289"/>
                        <a:pt x="6244" y="84655"/>
                      </a:cubicBezTo>
                      <a:cubicBezTo>
                        <a:pt x="8100" y="85278"/>
                        <a:pt x="12558" y="85448"/>
                        <a:pt x="16856" y="85448"/>
                      </a:cubicBezTo>
                      <a:cubicBezTo>
                        <a:pt x="21972" y="85448"/>
                        <a:pt x="26861" y="85208"/>
                        <a:pt x="26861" y="85208"/>
                      </a:cubicBezTo>
                      <a:cubicBezTo>
                        <a:pt x="26861" y="85208"/>
                        <a:pt x="29853" y="97955"/>
                        <a:pt x="31739" y="102280"/>
                      </a:cubicBezTo>
                      <a:cubicBezTo>
                        <a:pt x="32908" y="104961"/>
                        <a:pt x="33565" y="106918"/>
                        <a:pt x="34221" y="106918"/>
                      </a:cubicBezTo>
                      <a:cubicBezTo>
                        <a:pt x="34623" y="106918"/>
                        <a:pt x="35025" y="106182"/>
                        <a:pt x="35544" y="104427"/>
                      </a:cubicBezTo>
                      <a:cubicBezTo>
                        <a:pt x="36877" y="99809"/>
                        <a:pt x="36617" y="85728"/>
                        <a:pt x="36617" y="85728"/>
                      </a:cubicBezTo>
                      <a:lnTo>
                        <a:pt x="50438" y="85468"/>
                      </a:lnTo>
                      <a:cubicBezTo>
                        <a:pt x="50438" y="85468"/>
                        <a:pt x="56129" y="84915"/>
                        <a:pt x="56942" y="74639"/>
                      </a:cubicBezTo>
                      <a:cubicBezTo>
                        <a:pt x="57755" y="64330"/>
                        <a:pt x="58308" y="8982"/>
                        <a:pt x="58308" y="8982"/>
                      </a:cubicBezTo>
                      <a:cubicBezTo>
                        <a:pt x="58308" y="8982"/>
                        <a:pt x="56682" y="1112"/>
                        <a:pt x="50438" y="299"/>
                      </a:cubicBezTo>
                      <a:cubicBezTo>
                        <a:pt x="48760" y="81"/>
                        <a:pt x="46259" y="1"/>
                        <a:pt x="434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27"/>
                <p:cNvSpPr/>
                <p:nvPr/>
              </p:nvSpPr>
              <p:spPr>
                <a:xfrm>
                  <a:off x="3317641" y="1382494"/>
                  <a:ext cx="869306" cy="26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25" h="12444" extrusionOk="0">
                      <a:moveTo>
                        <a:pt x="0" y="2980"/>
                      </a:moveTo>
                      <a:cubicBezTo>
                        <a:pt x="0" y="3058"/>
                        <a:pt x="0" y="3093"/>
                        <a:pt x="4" y="3093"/>
                      </a:cubicBezTo>
                      <a:cubicBezTo>
                        <a:pt x="9" y="3093"/>
                        <a:pt x="19" y="3055"/>
                        <a:pt x="38" y="2986"/>
                      </a:cubicBezTo>
                      <a:lnTo>
                        <a:pt x="38" y="2986"/>
                      </a:lnTo>
                      <a:lnTo>
                        <a:pt x="0" y="2980"/>
                      </a:lnTo>
                      <a:close/>
                      <a:moveTo>
                        <a:pt x="13701" y="1"/>
                      </a:moveTo>
                      <a:cubicBezTo>
                        <a:pt x="9715" y="1"/>
                        <a:pt x="5164" y="61"/>
                        <a:pt x="3415" y="314"/>
                      </a:cubicBezTo>
                      <a:cubicBezTo>
                        <a:pt x="763" y="693"/>
                        <a:pt x="171" y="2522"/>
                        <a:pt x="38" y="2986"/>
                      </a:cubicBezTo>
                      <a:lnTo>
                        <a:pt x="38" y="2986"/>
                      </a:lnTo>
                      <a:lnTo>
                        <a:pt x="5984" y="3891"/>
                      </a:lnTo>
                      <a:cubicBezTo>
                        <a:pt x="6667" y="5517"/>
                        <a:pt x="6959" y="7273"/>
                        <a:pt x="6797" y="9062"/>
                      </a:cubicBezTo>
                      <a:cubicBezTo>
                        <a:pt x="6569" y="11956"/>
                        <a:pt x="9723" y="12444"/>
                        <a:pt x="9723" y="12444"/>
                      </a:cubicBezTo>
                      <a:lnTo>
                        <a:pt x="39837" y="11956"/>
                      </a:lnTo>
                      <a:cubicBezTo>
                        <a:pt x="39837" y="11956"/>
                        <a:pt x="40324" y="9517"/>
                        <a:pt x="39837" y="5647"/>
                      </a:cubicBezTo>
                      <a:cubicBezTo>
                        <a:pt x="39349" y="1777"/>
                        <a:pt x="34991" y="541"/>
                        <a:pt x="34991" y="541"/>
                      </a:cubicBezTo>
                      <a:lnTo>
                        <a:pt x="20650" y="54"/>
                      </a:lnTo>
                      <a:cubicBezTo>
                        <a:pt x="20650" y="54"/>
                        <a:pt x="17421" y="1"/>
                        <a:pt x="137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27"/>
                <p:cNvSpPr/>
                <p:nvPr/>
              </p:nvSpPr>
              <p:spPr>
                <a:xfrm>
                  <a:off x="2867564" y="1440915"/>
                  <a:ext cx="595914" cy="186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3" h="86507" extrusionOk="0">
                      <a:moveTo>
                        <a:pt x="9111" y="1"/>
                      </a:moveTo>
                      <a:cubicBezTo>
                        <a:pt x="6711" y="1"/>
                        <a:pt x="4251" y="351"/>
                        <a:pt x="3057" y="2319"/>
                      </a:cubicBezTo>
                      <a:cubicBezTo>
                        <a:pt x="2082" y="3848"/>
                        <a:pt x="1919" y="5864"/>
                        <a:pt x="1789" y="7620"/>
                      </a:cubicBezTo>
                      <a:cubicBezTo>
                        <a:pt x="1594" y="9799"/>
                        <a:pt x="1561" y="11977"/>
                        <a:pt x="1464" y="14124"/>
                      </a:cubicBezTo>
                      <a:cubicBezTo>
                        <a:pt x="1301" y="18807"/>
                        <a:pt x="1106" y="23457"/>
                        <a:pt x="911" y="28140"/>
                      </a:cubicBezTo>
                      <a:cubicBezTo>
                        <a:pt x="553" y="37538"/>
                        <a:pt x="163" y="46936"/>
                        <a:pt x="98" y="56367"/>
                      </a:cubicBezTo>
                      <a:cubicBezTo>
                        <a:pt x="33" y="60887"/>
                        <a:pt x="0" y="65407"/>
                        <a:pt x="98" y="69927"/>
                      </a:cubicBezTo>
                      <a:cubicBezTo>
                        <a:pt x="196" y="73927"/>
                        <a:pt x="326" y="78317"/>
                        <a:pt x="1822" y="82089"/>
                      </a:cubicBezTo>
                      <a:cubicBezTo>
                        <a:pt x="2439" y="83553"/>
                        <a:pt x="3350" y="84984"/>
                        <a:pt x="4781" y="85764"/>
                      </a:cubicBezTo>
                      <a:cubicBezTo>
                        <a:pt x="5918" y="86381"/>
                        <a:pt x="7272" y="86506"/>
                        <a:pt x="8626" y="86506"/>
                      </a:cubicBezTo>
                      <a:cubicBezTo>
                        <a:pt x="9557" y="86506"/>
                        <a:pt x="10489" y="86447"/>
                        <a:pt x="11350" y="86447"/>
                      </a:cubicBezTo>
                      <a:cubicBezTo>
                        <a:pt x="13571" y="86447"/>
                        <a:pt x="15827" y="86488"/>
                        <a:pt x="18086" y="86488"/>
                      </a:cubicBezTo>
                      <a:cubicBezTo>
                        <a:pt x="21152" y="86488"/>
                        <a:pt x="24224" y="86413"/>
                        <a:pt x="27219" y="86057"/>
                      </a:cubicBezTo>
                      <a:cubicBezTo>
                        <a:pt x="27642" y="85992"/>
                        <a:pt x="27642" y="85406"/>
                        <a:pt x="27219" y="85341"/>
                      </a:cubicBezTo>
                      <a:cubicBezTo>
                        <a:pt x="25727" y="85227"/>
                        <a:pt x="24226" y="85189"/>
                        <a:pt x="22723" y="85189"/>
                      </a:cubicBezTo>
                      <a:cubicBezTo>
                        <a:pt x="19936" y="85189"/>
                        <a:pt x="17141" y="85320"/>
                        <a:pt x="14374" y="85341"/>
                      </a:cubicBezTo>
                      <a:cubicBezTo>
                        <a:pt x="12943" y="85341"/>
                        <a:pt x="11512" y="85370"/>
                        <a:pt x="10082" y="85370"/>
                      </a:cubicBezTo>
                      <a:cubicBezTo>
                        <a:pt x="9366" y="85370"/>
                        <a:pt x="8651" y="85363"/>
                        <a:pt x="7935" y="85341"/>
                      </a:cubicBezTo>
                      <a:cubicBezTo>
                        <a:pt x="5789" y="85276"/>
                        <a:pt x="4358" y="84496"/>
                        <a:pt x="3350" y="82642"/>
                      </a:cubicBezTo>
                      <a:cubicBezTo>
                        <a:pt x="1529" y="79293"/>
                        <a:pt x="1399" y="74870"/>
                        <a:pt x="1269" y="71130"/>
                      </a:cubicBezTo>
                      <a:cubicBezTo>
                        <a:pt x="1106" y="66968"/>
                        <a:pt x="1171" y="62805"/>
                        <a:pt x="1171" y="58643"/>
                      </a:cubicBezTo>
                      <a:cubicBezTo>
                        <a:pt x="1236" y="50058"/>
                        <a:pt x="1496" y="41505"/>
                        <a:pt x="1854" y="32953"/>
                      </a:cubicBezTo>
                      <a:lnTo>
                        <a:pt x="2374" y="19912"/>
                      </a:lnTo>
                      <a:cubicBezTo>
                        <a:pt x="2537" y="15750"/>
                        <a:pt x="2537" y="11555"/>
                        <a:pt x="2927" y="7425"/>
                      </a:cubicBezTo>
                      <a:cubicBezTo>
                        <a:pt x="3155" y="5213"/>
                        <a:pt x="3382" y="2352"/>
                        <a:pt x="5854" y="1571"/>
                      </a:cubicBezTo>
                      <a:cubicBezTo>
                        <a:pt x="6820" y="1270"/>
                        <a:pt x="7887" y="1193"/>
                        <a:pt x="8964" y="1193"/>
                      </a:cubicBezTo>
                      <a:cubicBezTo>
                        <a:pt x="10097" y="1193"/>
                        <a:pt x="11242" y="1279"/>
                        <a:pt x="12293" y="1279"/>
                      </a:cubicBezTo>
                      <a:cubicBezTo>
                        <a:pt x="17171" y="1246"/>
                        <a:pt x="22016" y="1246"/>
                        <a:pt x="26894" y="1213"/>
                      </a:cubicBezTo>
                      <a:cubicBezTo>
                        <a:pt x="27545" y="1148"/>
                        <a:pt x="27545" y="173"/>
                        <a:pt x="26894" y="108"/>
                      </a:cubicBezTo>
                      <a:lnTo>
                        <a:pt x="12813" y="108"/>
                      </a:lnTo>
                      <a:cubicBezTo>
                        <a:pt x="11748" y="108"/>
                        <a:pt x="10439" y="1"/>
                        <a:pt x="91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27"/>
                <p:cNvSpPr/>
                <p:nvPr/>
              </p:nvSpPr>
              <p:spPr>
                <a:xfrm>
                  <a:off x="3286879" y="1379713"/>
                  <a:ext cx="895154" cy="28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4" h="12996" extrusionOk="0">
                      <a:moveTo>
                        <a:pt x="4324" y="1"/>
                      </a:moveTo>
                      <a:cubicBezTo>
                        <a:pt x="3976" y="1"/>
                        <a:pt x="3625" y="49"/>
                        <a:pt x="3281" y="150"/>
                      </a:cubicBezTo>
                      <a:cubicBezTo>
                        <a:pt x="1687" y="670"/>
                        <a:pt x="842" y="2134"/>
                        <a:pt x="159" y="3565"/>
                      </a:cubicBezTo>
                      <a:cubicBezTo>
                        <a:pt x="0" y="3859"/>
                        <a:pt x="252" y="4123"/>
                        <a:pt x="519" y="4123"/>
                      </a:cubicBezTo>
                      <a:cubicBezTo>
                        <a:pt x="635" y="4123"/>
                        <a:pt x="753" y="4073"/>
                        <a:pt x="842" y="3955"/>
                      </a:cubicBezTo>
                      <a:lnTo>
                        <a:pt x="842" y="3922"/>
                      </a:lnTo>
                      <a:cubicBezTo>
                        <a:pt x="1784" y="2621"/>
                        <a:pt x="3066" y="1181"/>
                        <a:pt x="4476" y="1181"/>
                      </a:cubicBezTo>
                      <a:cubicBezTo>
                        <a:pt x="5110" y="1181"/>
                        <a:pt x="5769" y="1472"/>
                        <a:pt x="6435" y="2199"/>
                      </a:cubicBezTo>
                      <a:cubicBezTo>
                        <a:pt x="8126" y="4052"/>
                        <a:pt x="7703" y="6784"/>
                        <a:pt x="7573" y="9093"/>
                      </a:cubicBezTo>
                      <a:cubicBezTo>
                        <a:pt x="7476" y="10719"/>
                        <a:pt x="7573" y="12312"/>
                        <a:pt x="9427" y="12703"/>
                      </a:cubicBezTo>
                      <a:cubicBezTo>
                        <a:pt x="10163" y="12880"/>
                        <a:pt x="10963" y="12931"/>
                        <a:pt x="11774" y="12931"/>
                      </a:cubicBezTo>
                      <a:cubicBezTo>
                        <a:pt x="12899" y="12931"/>
                        <a:pt x="14047" y="12833"/>
                        <a:pt x="15085" y="12833"/>
                      </a:cubicBezTo>
                      <a:cubicBezTo>
                        <a:pt x="23670" y="12898"/>
                        <a:pt x="32256" y="12963"/>
                        <a:pt x="40841" y="12995"/>
                      </a:cubicBezTo>
                      <a:cubicBezTo>
                        <a:pt x="41524" y="12930"/>
                        <a:pt x="41524" y="11890"/>
                        <a:pt x="40841" y="11825"/>
                      </a:cubicBezTo>
                      <a:cubicBezTo>
                        <a:pt x="33719" y="11825"/>
                        <a:pt x="26565" y="11760"/>
                        <a:pt x="19443" y="11760"/>
                      </a:cubicBezTo>
                      <a:lnTo>
                        <a:pt x="10630" y="11760"/>
                      </a:lnTo>
                      <a:cubicBezTo>
                        <a:pt x="9785" y="11760"/>
                        <a:pt x="9492" y="11760"/>
                        <a:pt x="9004" y="11012"/>
                      </a:cubicBezTo>
                      <a:cubicBezTo>
                        <a:pt x="8386" y="10101"/>
                        <a:pt x="8646" y="9028"/>
                        <a:pt x="8744" y="7955"/>
                      </a:cubicBezTo>
                      <a:cubicBezTo>
                        <a:pt x="8842" y="6947"/>
                        <a:pt x="8842" y="5939"/>
                        <a:pt x="8776" y="4930"/>
                      </a:cubicBezTo>
                      <a:cubicBezTo>
                        <a:pt x="8679" y="3500"/>
                        <a:pt x="8029" y="2166"/>
                        <a:pt x="7020" y="1126"/>
                      </a:cubicBezTo>
                      <a:cubicBezTo>
                        <a:pt x="6297" y="402"/>
                        <a:pt x="5323" y="1"/>
                        <a:pt x="4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27"/>
                <p:cNvSpPr/>
                <p:nvPr/>
              </p:nvSpPr>
              <p:spPr>
                <a:xfrm>
                  <a:off x="3447073" y="3278131"/>
                  <a:ext cx="222150" cy="50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5" h="23578" extrusionOk="0">
                      <a:moveTo>
                        <a:pt x="377" y="0"/>
                      </a:moveTo>
                      <a:cubicBezTo>
                        <a:pt x="186" y="0"/>
                        <a:pt x="0" y="159"/>
                        <a:pt x="77" y="410"/>
                      </a:cubicBezTo>
                      <a:cubicBezTo>
                        <a:pt x="695" y="4800"/>
                        <a:pt x="1931" y="9125"/>
                        <a:pt x="3134" y="13385"/>
                      </a:cubicBezTo>
                      <a:cubicBezTo>
                        <a:pt x="3784" y="15597"/>
                        <a:pt x="4435" y="17808"/>
                        <a:pt x="5118" y="20019"/>
                      </a:cubicBezTo>
                      <a:cubicBezTo>
                        <a:pt x="5443" y="21093"/>
                        <a:pt x="5703" y="23206"/>
                        <a:pt x="7069" y="23531"/>
                      </a:cubicBezTo>
                      <a:cubicBezTo>
                        <a:pt x="7197" y="23563"/>
                        <a:pt x="7320" y="23577"/>
                        <a:pt x="7439" y="23577"/>
                      </a:cubicBezTo>
                      <a:cubicBezTo>
                        <a:pt x="8437" y="23577"/>
                        <a:pt x="9102" y="22543"/>
                        <a:pt x="9248" y="21613"/>
                      </a:cubicBezTo>
                      <a:cubicBezTo>
                        <a:pt x="9573" y="19467"/>
                        <a:pt x="9508" y="17158"/>
                        <a:pt x="9605" y="14979"/>
                      </a:cubicBezTo>
                      <a:cubicBezTo>
                        <a:pt x="9833" y="10329"/>
                        <a:pt x="10061" y="5678"/>
                        <a:pt x="10288" y="1028"/>
                      </a:cubicBezTo>
                      <a:cubicBezTo>
                        <a:pt x="10305" y="638"/>
                        <a:pt x="10004" y="443"/>
                        <a:pt x="9695" y="443"/>
                      </a:cubicBezTo>
                      <a:cubicBezTo>
                        <a:pt x="9386" y="443"/>
                        <a:pt x="9069" y="638"/>
                        <a:pt x="9053" y="1028"/>
                      </a:cubicBezTo>
                      <a:cubicBezTo>
                        <a:pt x="8890" y="4768"/>
                        <a:pt x="8727" y="8475"/>
                        <a:pt x="8565" y="12215"/>
                      </a:cubicBezTo>
                      <a:cubicBezTo>
                        <a:pt x="8467" y="14068"/>
                        <a:pt x="8402" y="15922"/>
                        <a:pt x="8305" y="17776"/>
                      </a:cubicBezTo>
                      <a:cubicBezTo>
                        <a:pt x="8272" y="18719"/>
                        <a:pt x="8240" y="19662"/>
                        <a:pt x="8207" y="20572"/>
                      </a:cubicBezTo>
                      <a:cubicBezTo>
                        <a:pt x="8207" y="20897"/>
                        <a:pt x="8240" y="21580"/>
                        <a:pt x="8045" y="21840"/>
                      </a:cubicBezTo>
                      <a:cubicBezTo>
                        <a:pt x="7776" y="22258"/>
                        <a:pt x="7552" y="22413"/>
                        <a:pt x="7365" y="22413"/>
                      </a:cubicBezTo>
                      <a:cubicBezTo>
                        <a:pt x="6897" y="22413"/>
                        <a:pt x="6665" y="21436"/>
                        <a:pt x="6549" y="21158"/>
                      </a:cubicBezTo>
                      <a:cubicBezTo>
                        <a:pt x="4207" y="14263"/>
                        <a:pt x="2744" y="7174"/>
                        <a:pt x="695" y="248"/>
                      </a:cubicBezTo>
                      <a:cubicBezTo>
                        <a:pt x="642" y="75"/>
                        <a:pt x="508" y="0"/>
                        <a:pt x="3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27"/>
                <p:cNvSpPr/>
                <p:nvPr/>
              </p:nvSpPr>
              <p:spPr>
                <a:xfrm>
                  <a:off x="3638719" y="1645819"/>
                  <a:ext cx="512465" cy="1669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2" h="77463" extrusionOk="0">
                      <a:moveTo>
                        <a:pt x="22861" y="1"/>
                      </a:moveTo>
                      <a:cubicBezTo>
                        <a:pt x="22650" y="1"/>
                        <a:pt x="22439" y="131"/>
                        <a:pt x="22406" y="391"/>
                      </a:cubicBezTo>
                      <a:lnTo>
                        <a:pt x="22374" y="391"/>
                      </a:lnTo>
                      <a:cubicBezTo>
                        <a:pt x="22146" y="6765"/>
                        <a:pt x="22341" y="13171"/>
                        <a:pt x="22341" y="19545"/>
                      </a:cubicBezTo>
                      <a:cubicBezTo>
                        <a:pt x="22308" y="25919"/>
                        <a:pt x="22211" y="32228"/>
                        <a:pt x="22016" y="38569"/>
                      </a:cubicBezTo>
                      <a:cubicBezTo>
                        <a:pt x="21821" y="44910"/>
                        <a:pt x="21365" y="51252"/>
                        <a:pt x="20975" y="57593"/>
                      </a:cubicBezTo>
                      <a:cubicBezTo>
                        <a:pt x="20780" y="60455"/>
                        <a:pt x="20780" y="63349"/>
                        <a:pt x="20455" y="66243"/>
                      </a:cubicBezTo>
                      <a:cubicBezTo>
                        <a:pt x="20162" y="68910"/>
                        <a:pt x="19544" y="72227"/>
                        <a:pt x="17593" y="74243"/>
                      </a:cubicBezTo>
                      <a:cubicBezTo>
                        <a:pt x="16285" y="75622"/>
                        <a:pt x="14321" y="75859"/>
                        <a:pt x="12427" y="75859"/>
                      </a:cubicBezTo>
                      <a:cubicBezTo>
                        <a:pt x="11685" y="75859"/>
                        <a:pt x="10953" y="75822"/>
                        <a:pt x="10276" y="75804"/>
                      </a:cubicBezTo>
                      <a:cubicBezTo>
                        <a:pt x="9842" y="75790"/>
                        <a:pt x="9408" y="75784"/>
                        <a:pt x="8974" y="75784"/>
                      </a:cubicBezTo>
                      <a:cubicBezTo>
                        <a:pt x="6254" y="75784"/>
                        <a:pt x="3533" y="76021"/>
                        <a:pt x="813" y="76162"/>
                      </a:cubicBezTo>
                      <a:cubicBezTo>
                        <a:pt x="10" y="76194"/>
                        <a:pt x="0" y="77463"/>
                        <a:pt x="783" y="77463"/>
                      </a:cubicBezTo>
                      <a:cubicBezTo>
                        <a:pt x="793" y="77463"/>
                        <a:pt x="803" y="77463"/>
                        <a:pt x="813" y="77462"/>
                      </a:cubicBezTo>
                      <a:cubicBezTo>
                        <a:pt x="3274" y="77354"/>
                        <a:pt x="5757" y="77179"/>
                        <a:pt x="8244" y="77179"/>
                      </a:cubicBezTo>
                      <a:cubicBezTo>
                        <a:pt x="8748" y="77179"/>
                        <a:pt x="9252" y="77186"/>
                        <a:pt x="9756" y="77202"/>
                      </a:cubicBezTo>
                      <a:cubicBezTo>
                        <a:pt x="10657" y="77228"/>
                        <a:pt x="11585" y="77279"/>
                        <a:pt x="12509" y="77279"/>
                      </a:cubicBezTo>
                      <a:cubicBezTo>
                        <a:pt x="13918" y="77279"/>
                        <a:pt x="15321" y="77160"/>
                        <a:pt x="16618" y="76649"/>
                      </a:cubicBezTo>
                      <a:cubicBezTo>
                        <a:pt x="21495" y="74731"/>
                        <a:pt x="21983" y="67544"/>
                        <a:pt x="22211" y="63121"/>
                      </a:cubicBezTo>
                      <a:cubicBezTo>
                        <a:pt x="22926" y="49951"/>
                        <a:pt x="23447" y="36748"/>
                        <a:pt x="23544" y="23545"/>
                      </a:cubicBezTo>
                      <a:cubicBezTo>
                        <a:pt x="23609" y="15805"/>
                        <a:pt x="23772" y="8098"/>
                        <a:pt x="23317" y="391"/>
                      </a:cubicBezTo>
                      <a:cubicBezTo>
                        <a:pt x="23284" y="131"/>
                        <a:pt x="23073" y="1"/>
                        <a:pt x="228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27"/>
                <p:cNvSpPr/>
                <p:nvPr/>
              </p:nvSpPr>
              <p:spPr>
                <a:xfrm>
                  <a:off x="3354095" y="1375315"/>
                  <a:ext cx="731899" cy="32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51" h="1524" extrusionOk="0">
                      <a:moveTo>
                        <a:pt x="10980" y="1"/>
                      </a:moveTo>
                      <a:cubicBezTo>
                        <a:pt x="7455" y="1"/>
                        <a:pt x="3923" y="50"/>
                        <a:pt x="390" y="257"/>
                      </a:cubicBezTo>
                      <a:cubicBezTo>
                        <a:pt x="0" y="257"/>
                        <a:pt x="0" y="842"/>
                        <a:pt x="390" y="842"/>
                      </a:cubicBezTo>
                      <a:cubicBezTo>
                        <a:pt x="5886" y="1232"/>
                        <a:pt x="11382" y="1135"/>
                        <a:pt x="16845" y="1200"/>
                      </a:cubicBezTo>
                      <a:cubicBezTo>
                        <a:pt x="19382" y="1200"/>
                        <a:pt x="21951" y="1232"/>
                        <a:pt x="24520" y="1297"/>
                      </a:cubicBezTo>
                      <a:cubicBezTo>
                        <a:pt x="25886" y="1330"/>
                        <a:pt x="27284" y="1362"/>
                        <a:pt x="28650" y="1395"/>
                      </a:cubicBezTo>
                      <a:cubicBezTo>
                        <a:pt x="29739" y="1418"/>
                        <a:pt x="30861" y="1524"/>
                        <a:pt x="31958" y="1524"/>
                      </a:cubicBezTo>
                      <a:cubicBezTo>
                        <a:pt x="32400" y="1524"/>
                        <a:pt x="32838" y="1507"/>
                        <a:pt x="33268" y="1460"/>
                      </a:cubicBezTo>
                      <a:cubicBezTo>
                        <a:pt x="33755" y="1395"/>
                        <a:pt x="33951" y="647"/>
                        <a:pt x="33398" y="517"/>
                      </a:cubicBezTo>
                      <a:cubicBezTo>
                        <a:pt x="31713" y="205"/>
                        <a:pt x="29921" y="172"/>
                        <a:pt x="28143" y="172"/>
                      </a:cubicBezTo>
                      <a:cubicBezTo>
                        <a:pt x="27673" y="172"/>
                        <a:pt x="27204" y="174"/>
                        <a:pt x="26738" y="174"/>
                      </a:cubicBezTo>
                      <a:cubicBezTo>
                        <a:pt x="26211" y="174"/>
                        <a:pt x="25687" y="171"/>
                        <a:pt x="25170" y="159"/>
                      </a:cubicBezTo>
                      <a:cubicBezTo>
                        <a:pt x="22504" y="94"/>
                        <a:pt x="19772" y="61"/>
                        <a:pt x="17040" y="29"/>
                      </a:cubicBezTo>
                      <a:cubicBezTo>
                        <a:pt x="15024" y="17"/>
                        <a:pt x="13003" y="1"/>
                        <a:pt x="109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27"/>
                <p:cNvSpPr/>
                <p:nvPr/>
              </p:nvSpPr>
              <p:spPr>
                <a:xfrm>
                  <a:off x="4060750" y="1382213"/>
                  <a:ext cx="140921" cy="279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7" h="12955" extrusionOk="0">
                      <a:moveTo>
                        <a:pt x="619" y="1"/>
                      </a:moveTo>
                      <a:cubicBezTo>
                        <a:pt x="0" y="1"/>
                        <a:pt x="10" y="946"/>
                        <a:pt x="650" y="1010"/>
                      </a:cubicBezTo>
                      <a:cubicBezTo>
                        <a:pt x="2927" y="1237"/>
                        <a:pt x="4553" y="3254"/>
                        <a:pt x="4878" y="5400"/>
                      </a:cubicBezTo>
                      <a:cubicBezTo>
                        <a:pt x="5268" y="7774"/>
                        <a:pt x="4878" y="10213"/>
                        <a:pt x="4910" y="12619"/>
                      </a:cubicBezTo>
                      <a:cubicBezTo>
                        <a:pt x="4910" y="12824"/>
                        <a:pt x="5103" y="12955"/>
                        <a:pt x="5286" y="12955"/>
                      </a:cubicBezTo>
                      <a:cubicBezTo>
                        <a:pt x="5422" y="12955"/>
                        <a:pt x="5552" y="12883"/>
                        <a:pt x="5593" y="12717"/>
                      </a:cubicBezTo>
                      <a:cubicBezTo>
                        <a:pt x="6179" y="9953"/>
                        <a:pt x="6536" y="6278"/>
                        <a:pt x="5463" y="3579"/>
                      </a:cubicBezTo>
                      <a:cubicBezTo>
                        <a:pt x="4748" y="1725"/>
                        <a:pt x="2666" y="99"/>
                        <a:pt x="650" y="2"/>
                      </a:cubicBezTo>
                      <a:cubicBezTo>
                        <a:pt x="640" y="1"/>
                        <a:pt x="629" y="1"/>
                        <a:pt x="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27"/>
                <p:cNvSpPr/>
                <p:nvPr/>
              </p:nvSpPr>
              <p:spPr>
                <a:xfrm>
                  <a:off x="4073684" y="1284881"/>
                  <a:ext cx="29124" cy="77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3580" extrusionOk="0">
                      <a:moveTo>
                        <a:pt x="959" y="0"/>
                      </a:moveTo>
                      <a:cubicBezTo>
                        <a:pt x="842" y="0"/>
                        <a:pt x="730" y="56"/>
                        <a:pt x="668" y="192"/>
                      </a:cubicBezTo>
                      <a:cubicBezTo>
                        <a:pt x="213" y="1102"/>
                        <a:pt x="148" y="2305"/>
                        <a:pt x="18" y="3313"/>
                      </a:cubicBezTo>
                      <a:cubicBezTo>
                        <a:pt x="0" y="3489"/>
                        <a:pt x="143" y="3579"/>
                        <a:pt x="295" y="3579"/>
                      </a:cubicBezTo>
                      <a:cubicBezTo>
                        <a:pt x="423" y="3579"/>
                        <a:pt x="558" y="3513"/>
                        <a:pt x="603" y="3378"/>
                      </a:cubicBezTo>
                      <a:cubicBezTo>
                        <a:pt x="928" y="2468"/>
                        <a:pt x="1351" y="1330"/>
                        <a:pt x="1351" y="354"/>
                      </a:cubicBezTo>
                      <a:cubicBezTo>
                        <a:pt x="1351" y="152"/>
                        <a:pt x="1150" y="0"/>
                        <a:pt x="9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27"/>
                <p:cNvSpPr/>
                <p:nvPr/>
              </p:nvSpPr>
              <p:spPr>
                <a:xfrm>
                  <a:off x="4113005" y="1302063"/>
                  <a:ext cx="50811" cy="73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7" h="3404" extrusionOk="0">
                      <a:moveTo>
                        <a:pt x="1738" y="0"/>
                      </a:moveTo>
                      <a:cubicBezTo>
                        <a:pt x="1706" y="0"/>
                        <a:pt x="1673" y="4"/>
                        <a:pt x="1641" y="12"/>
                      </a:cubicBezTo>
                      <a:cubicBezTo>
                        <a:pt x="1120" y="110"/>
                        <a:pt x="990" y="825"/>
                        <a:pt x="795" y="1281"/>
                      </a:cubicBezTo>
                      <a:cubicBezTo>
                        <a:pt x="503" y="1833"/>
                        <a:pt x="275" y="2386"/>
                        <a:pt x="47" y="2972"/>
                      </a:cubicBezTo>
                      <a:cubicBezTo>
                        <a:pt x="1" y="3204"/>
                        <a:pt x="187" y="3403"/>
                        <a:pt x="380" y="3403"/>
                      </a:cubicBezTo>
                      <a:cubicBezTo>
                        <a:pt x="457" y="3403"/>
                        <a:pt x="535" y="3371"/>
                        <a:pt x="600" y="3297"/>
                      </a:cubicBezTo>
                      <a:cubicBezTo>
                        <a:pt x="1088" y="2842"/>
                        <a:pt x="1478" y="2289"/>
                        <a:pt x="1771" y="1671"/>
                      </a:cubicBezTo>
                      <a:cubicBezTo>
                        <a:pt x="1999" y="1183"/>
                        <a:pt x="2356" y="598"/>
                        <a:pt x="1999" y="110"/>
                      </a:cubicBezTo>
                      <a:cubicBezTo>
                        <a:pt x="1925" y="37"/>
                        <a:pt x="1834" y="0"/>
                        <a:pt x="1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27"/>
                <p:cNvSpPr/>
                <p:nvPr/>
              </p:nvSpPr>
              <p:spPr>
                <a:xfrm>
                  <a:off x="4148812" y="1343237"/>
                  <a:ext cx="72972" cy="6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" h="3146" extrusionOk="0">
                      <a:moveTo>
                        <a:pt x="2998" y="0"/>
                      </a:moveTo>
                      <a:cubicBezTo>
                        <a:pt x="2959" y="0"/>
                        <a:pt x="2917" y="7"/>
                        <a:pt x="2874" y="21"/>
                      </a:cubicBezTo>
                      <a:cubicBezTo>
                        <a:pt x="2354" y="184"/>
                        <a:pt x="1963" y="736"/>
                        <a:pt x="1573" y="1127"/>
                      </a:cubicBezTo>
                      <a:cubicBezTo>
                        <a:pt x="1183" y="1517"/>
                        <a:pt x="695" y="2037"/>
                        <a:pt x="240" y="2460"/>
                      </a:cubicBezTo>
                      <a:cubicBezTo>
                        <a:pt x="0" y="2726"/>
                        <a:pt x="219" y="3145"/>
                        <a:pt x="502" y="3145"/>
                      </a:cubicBezTo>
                      <a:cubicBezTo>
                        <a:pt x="565" y="3145"/>
                        <a:pt x="630" y="3125"/>
                        <a:pt x="695" y="3078"/>
                      </a:cubicBezTo>
                      <a:cubicBezTo>
                        <a:pt x="1216" y="2720"/>
                        <a:pt x="1736" y="2330"/>
                        <a:pt x="2191" y="1875"/>
                      </a:cubicBezTo>
                      <a:cubicBezTo>
                        <a:pt x="2614" y="1484"/>
                        <a:pt x="3232" y="1029"/>
                        <a:pt x="3329" y="444"/>
                      </a:cubicBezTo>
                      <a:cubicBezTo>
                        <a:pt x="3385" y="222"/>
                        <a:pt x="3227" y="0"/>
                        <a:pt x="2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27"/>
                <p:cNvSpPr/>
                <p:nvPr/>
              </p:nvSpPr>
              <p:spPr>
                <a:xfrm>
                  <a:off x="3349180" y="1394825"/>
                  <a:ext cx="52600" cy="5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2687" extrusionOk="0">
                      <a:moveTo>
                        <a:pt x="1970" y="1"/>
                      </a:moveTo>
                      <a:cubicBezTo>
                        <a:pt x="1433" y="1"/>
                        <a:pt x="903" y="533"/>
                        <a:pt x="618" y="913"/>
                      </a:cubicBezTo>
                      <a:cubicBezTo>
                        <a:pt x="261" y="1368"/>
                        <a:pt x="33" y="1888"/>
                        <a:pt x="0" y="2473"/>
                      </a:cubicBezTo>
                      <a:cubicBezTo>
                        <a:pt x="0" y="2609"/>
                        <a:pt x="115" y="2687"/>
                        <a:pt x="229" y="2687"/>
                      </a:cubicBezTo>
                      <a:cubicBezTo>
                        <a:pt x="306" y="2687"/>
                        <a:pt x="384" y="2650"/>
                        <a:pt x="423" y="2571"/>
                      </a:cubicBezTo>
                      <a:cubicBezTo>
                        <a:pt x="618" y="2148"/>
                        <a:pt x="878" y="1725"/>
                        <a:pt x="1171" y="1400"/>
                      </a:cubicBezTo>
                      <a:cubicBezTo>
                        <a:pt x="1496" y="1075"/>
                        <a:pt x="1984" y="880"/>
                        <a:pt x="2244" y="587"/>
                      </a:cubicBezTo>
                      <a:cubicBezTo>
                        <a:pt x="2439" y="360"/>
                        <a:pt x="2309" y="34"/>
                        <a:pt x="2017" y="2"/>
                      </a:cubicBezTo>
                      <a:cubicBezTo>
                        <a:pt x="2001" y="1"/>
                        <a:pt x="1985" y="1"/>
                        <a:pt x="19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27"/>
                <p:cNvSpPr/>
                <p:nvPr/>
              </p:nvSpPr>
              <p:spPr>
                <a:xfrm>
                  <a:off x="3384922" y="1400279"/>
                  <a:ext cx="43050" cy="49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2314" extrusionOk="0">
                      <a:moveTo>
                        <a:pt x="1473" y="1"/>
                      </a:moveTo>
                      <a:cubicBezTo>
                        <a:pt x="1420" y="1"/>
                        <a:pt x="1363" y="13"/>
                        <a:pt x="1302" y="42"/>
                      </a:cubicBezTo>
                      <a:cubicBezTo>
                        <a:pt x="456" y="367"/>
                        <a:pt x="1" y="1310"/>
                        <a:pt x="326" y="2188"/>
                      </a:cubicBezTo>
                      <a:cubicBezTo>
                        <a:pt x="382" y="2272"/>
                        <a:pt x="473" y="2313"/>
                        <a:pt x="565" y="2313"/>
                      </a:cubicBezTo>
                      <a:cubicBezTo>
                        <a:pt x="687" y="2313"/>
                        <a:pt x="809" y="2239"/>
                        <a:pt x="846" y="2090"/>
                      </a:cubicBezTo>
                      <a:cubicBezTo>
                        <a:pt x="879" y="1830"/>
                        <a:pt x="944" y="1570"/>
                        <a:pt x="1074" y="1310"/>
                      </a:cubicBezTo>
                      <a:cubicBezTo>
                        <a:pt x="1204" y="1115"/>
                        <a:pt x="1399" y="952"/>
                        <a:pt x="1627" y="855"/>
                      </a:cubicBezTo>
                      <a:cubicBezTo>
                        <a:pt x="1997" y="627"/>
                        <a:pt x="1844" y="1"/>
                        <a:pt x="1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27"/>
                <p:cNvSpPr/>
                <p:nvPr/>
              </p:nvSpPr>
              <p:spPr>
                <a:xfrm>
                  <a:off x="2901539" y="1389953"/>
                  <a:ext cx="120981" cy="9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2" h="4563" extrusionOk="0">
                      <a:moveTo>
                        <a:pt x="5091" y="0"/>
                      </a:moveTo>
                      <a:cubicBezTo>
                        <a:pt x="2912" y="65"/>
                        <a:pt x="766" y="2179"/>
                        <a:pt x="83" y="4130"/>
                      </a:cubicBezTo>
                      <a:cubicBezTo>
                        <a:pt x="0" y="4399"/>
                        <a:pt x="194" y="4563"/>
                        <a:pt x="404" y="4563"/>
                      </a:cubicBezTo>
                      <a:cubicBezTo>
                        <a:pt x="524" y="4563"/>
                        <a:pt x="650" y="4509"/>
                        <a:pt x="733" y="4390"/>
                      </a:cubicBezTo>
                      <a:cubicBezTo>
                        <a:pt x="1254" y="3545"/>
                        <a:pt x="1969" y="2764"/>
                        <a:pt x="2750" y="2114"/>
                      </a:cubicBezTo>
                      <a:cubicBezTo>
                        <a:pt x="3530" y="1496"/>
                        <a:pt x="4441" y="1171"/>
                        <a:pt x="5286" y="683"/>
                      </a:cubicBezTo>
                      <a:cubicBezTo>
                        <a:pt x="5611" y="488"/>
                        <a:pt x="5481" y="0"/>
                        <a:pt x="50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27"/>
                <p:cNvSpPr/>
                <p:nvPr/>
              </p:nvSpPr>
              <p:spPr>
                <a:xfrm>
                  <a:off x="3684270" y="3343299"/>
                  <a:ext cx="31582" cy="252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1724" extrusionOk="0">
                      <a:moveTo>
                        <a:pt x="903" y="1"/>
                      </a:moveTo>
                      <a:cubicBezTo>
                        <a:pt x="781" y="1"/>
                        <a:pt x="652" y="66"/>
                        <a:pt x="619" y="184"/>
                      </a:cubicBezTo>
                      <a:cubicBezTo>
                        <a:pt x="163" y="1907"/>
                        <a:pt x="359" y="3891"/>
                        <a:pt x="293" y="5647"/>
                      </a:cubicBezTo>
                      <a:cubicBezTo>
                        <a:pt x="261" y="7566"/>
                        <a:pt x="1" y="9614"/>
                        <a:pt x="228" y="11533"/>
                      </a:cubicBezTo>
                      <a:cubicBezTo>
                        <a:pt x="228" y="11644"/>
                        <a:pt x="334" y="11723"/>
                        <a:pt x="430" y="11723"/>
                      </a:cubicBezTo>
                      <a:cubicBezTo>
                        <a:pt x="504" y="11723"/>
                        <a:pt x="572" y="11678"/>
                        <a:pt x="586" y="11566"/>
                      </a:cubicBezTo>
                      <a:cubicBezTo>
                        <a:pt x="976" y="9745"/>
                        <a:pt x="879" y="7761"/>
                        <a:pt x="1009" y="5875"/>
                      </a:cubicBezTo>
                      <a:cubicBezTo>
                        <a:pt x="1106" y="4021"/>
                        <a:pt x="1464" y="2005"/>
                        <a:pt x="1139" y="184"/>
                      </a:cubicBezTo>
                      <a:cubicBezTo>
                        <a:pt x="1123" y="58"/>
                        <a:pt x="1016" y="1"/>
                        <a:pt x="9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27"/>
                <p:cNvSpPr/>
                <p:nvPr/>
              </p:nvSpPr>
              <p:spPr>
                <a:xfrm>
                  <a:off x="3727040" y="3344442"/>
                  <a:ext cx="27356" cy="110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5141" extrusionOk="0">
                      <a:moveTo>
                        <a:pt x="602" y="1"/>
                      </a:moveTo>
                      <a:cubicBezTo>
                        <a:pt x="431" y="1"/>
                        <a:pt x="261" y="98"/>
                        <a:pt x="196" y="293"/>
                      </a:cubicBezTo>
                      <a:cubicBezTo>
                        <a:pt x="0" y="1041"/>
                        <a:pt x="163" y="1854"/>
                        <a:pt x="163" y="2635"/>
                      </a:cubicBezTo>
                      <a:cubicBezTo>
                        <a:pt x="131" y="3415"/>
                        <a:pt x="163" y="4196"/>
                        <a:pt x="293" y="4944"/>
                      </a:cubicBezTo>
                      <a:cubicBezTo>
                        <a:pt x="312" y="5059"/>
                        <a:pt x="445" y="5140"/>
                        <a:pt x="564" y="5140"/>
                      </a:cubicBezTo>
                      <a:cubicBezTo>
                        <a:pt x="647" y="5140"/>
                        <a:pt x="722" y="5102"/>
                        <a:pt x="748" y="5009"/>
                      </a:cubicBezTo>
                      <a:cubicBezTo>
                        <a:pt x="976" y="4293"/>
                        <a:pt x="1106" y="3578"/>
                        <a:pt x="1106" y="2830"/>
                      </a:cubicBezTo>
                      <a:cubicBezTo>
                        <a:pt x="1171" y="2017"/>
                        <a:pt x="1269" y="1074"/>
                        <a:pt x="1009" y="293"/>
                      </a:cubicBezTo>
                      <a:cubicBezTo>
                        <a:pt x="944" y="98"/>
                        <a:pt x="773" y="1"/>
                        <a:pt x="6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8" name="Google Shape;498;p27"/>
              <p:cNvSpPr txBox="1"/>
              <p:nvPr/>
            </p:nvSpPr>
            <p:spPr>
              <a:xfrm>
                <a:off x="1440550" y="1322225"/>
                <a:ext cx="226500" cy="63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99" name="Google Shape;499;p27"/>
              <p:cNvSpPr txBox="1"/>
              <p:nvPr/>
            </p:nvSpPr>
            <p:spPr>
              <a:xfrm>
                <a:off x="1822350" y="1521583"/>
                <a:ext cx="13287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Case A</a:t>
                </a:r>
                <a:endParaRPr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00" name="Google Shape;500;p27"/>
              <p:cNvSpPr txBox="1"/>
              <p:nvPr/>
            </p:nvSpPr>
            <p:spPr>
              <a:xfrm>
                <a:off x="1822075" y="1688375"/>
                <a:ext cx="23400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501" name="Google Shape;501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4725" y="1011125"/>
              <a:ext cx="2327401" cy="712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27"/>
            <p:cNvSpPr txBox="1"/>
            <p:nvPr/>
          </p:nvSpPr>
          <p:spPr>
            <a:xfrm>
              <a:off x="1646291" y="1332058"/>
              <a:ext cx="13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6</a:t>
              </a:r>
              <a:endParaRPr sz="1000"/>
            </a:p>
          </p:txBody>
        </p:sp>
      </p:grpSp>
      <p:grpSp>
        <p:nvGrpSpPr>
          <p:cNvPr id="503" name="Google Shape;503;p27"/>
          <p:cNvGrpSpPr/>
          <p:nvPr/>
        </p:nvGrpSpPr>
        <p:grpSpPr>
          <a:xfrm flipH="1">
            <a:off x="4920646" y="2966991"/>
            <a:ext cx="3682660" cy="2023925"/>
            <a:chOff x="1310739" y="3332533"/>
            <a:chExt cx="2647872" cy="1433578"/>
          </a:xfrm>
        </p:grpSpPr>
        <p:grpSp>
          <p:nvGrpSpPr>
            <p:cNvPr id="504" name="Google Shape;504;p27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505" name="Google Shape;505;p27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7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7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7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7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7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7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1" name="Google Shape;521;p27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27"/>
            <p:cNvSpPr txBox="1"/>
            <p:nvPr/>
          </p:nvSpPr>
          <p:spPr>
            <a:xfrm>
              <a:off x="1822350" y="3636783"/>
              <a:ext cx="1328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Case B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523" name="Google Shape;5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8625" y="3719225"/>
            <a:ext cx="2556950" cy="8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7"/>
          <p:cNvSpPr txBox="1"/>
          <p:nvPr/>
        </p:nvSpPr>
        <p:spPr>
          <a:xfrm>
            <a:off x="7517249" y="3896787"/>
            <a:ext cx="13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</a:t>
            </a:r>
            <a:endParaRPr sz="1000"/>
          </a:p>
        </p:txBody>
      </p:sp>
      <p:sp>
        <p:nvSpPr>
          <p:cNvPr id="525" name="Google Shape;525;p27"/>
          <p:cNvSpPr txBox="1"/>
          <p:nvPr/>
        </p:nvSpPr>
        <p:spPr>
          <a:xfrm>
            <a:off x="585150" y="194925"/>
            <a:ext cx="7807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Subproblem Results - P(14)</a:t>
            </a:r>
            <a:endParaRPr sz="2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1" name="Google Shape;531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" name="Google Shape;5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000" y="3029200"/>
            <a:ext cx="33909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 descr="Embedded file printout Project 3_1.png  &#10;Ink Drawings &#10;Ink Drawings &#10;Ink Drawings &#10;Ink Drawings &#10;Ink Drawings &#10;Ink Drawings &#10;Ink Drawings &#10;Ink Drawings &#10;Ink Drawings &#10;Ink Drawings &#10;Ink Drawings &#10;Ink Drawings &#10;Ink Drawings &#10;Ink Drawings &#10;Ink Drawings &#10;Ink Drawings &#10;Ink Drawings &#10;Ink Drawings &#10;"/>
          <p:cNvPicPr preferRelativeResize="0"/>
          <p:nvPr/>
        </p:nvPicPr>
        <p:blipFill rotWithShape="1">
          <a:blip r:embed="rId3">
            <a:alphaModFix/>
          </a:blip>
          <a:srcRect l="7532" t="19134" r="7259" b="20119"/>
          <a:stretch/>
        </p:blipFill>
        <p:spPr>
          <a:xfrm>
            <a:off x="2299011" y="320925"/>
            <a:ext cx="4545975" cy="45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429512" y="1217372"/>
            <a:ext cx="6337060" cy="914011"/>
            <a:chOff x="446015" y="1217372"/>
            <a:chExt cx="6337060" cy="914011"/>
          </a:xfrm>
        </p:grpSpPr>
        <p:cxnSp>
          <p:nvCxnSpPr>
            <p:cNvPr id="117" name="Google Shape;117;p15"/>
            <p:cNvCxnSpPr>
              <a:endCxn id="118" idx="1"/>
            </p:cNvCxnSpPr>
            <p:nvPr/>
          </p:nvCxnSpPr>
          <p:spPr>
            <a:xfrm>
              <a:off x="2202975" y="1655478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9" name="Google Shape;119;p15"/>
            <p:cNvGrpSpPr/>
            <p:nvPr/>
          </p:nvGrpSpPr>
          <p:grpSpPr>
            <a:xfrm>
              <a:off x="3853875" y="1393278"/>
              <a:ext cx="2929200" cy="562200"/>
              <a:chOff x="3853875" y="1393278"/>
              <a:chExt cx="2929200" cy="562200"/>
            </a:xfrm>
          </p:grpSpPr>
          <p:sp>
            <p:nvSpPr>
              <p:cNvPr id="118" name="Google Shape;118;p15"/>
              <p:cNvSpPr/>
              <p:nvPr/>
            </p:nvSpPr>
            <p:spPr>
              <a:xfrm>
                <a:off x="3853875" y="1393278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Part (4)</a:t>
                </a:r>
                <a:endParaRPr sz="1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 flipH="1">
                <a:off x="6480523" y="1542843"/>
                <a:ext cx="302553" cy="412635"/>
              </a:xfrm>
              <a:custGeom>
                <a:avLst/>
                <a:gdLst/>
                <a:ahLst/>
                <a:cxnLst/>
                <a:rect l="l" t="t" r="r" b="b"/>
                <a:pathLst>
                  <a:path w="19228" h="26224" extrusionOk="0">
                    <a:moveTo>
                      <a:pt x="2526" y="0"/>
                    </a:moveTo>
                    <a:cubicBezTo>
                      <a:pt x="1571" y="0"/>
                      <a:pt x="591" y="609"/>
                      <a:pt x="541" y="1825"/>
                    </a:cubicBezTo>
                    <a:cubicBezTo>
                      <a:pt x="372" y="5745"/>
                      <a:pt x="372" y="9699"/>
                      <a:pt x="642" y="13619"/>
                    </a:cubicBezTo>
                    <a:cubicBezTo>
                      <a:pt x="439" y="15241"/>
                      <a:pt x="372" y="16863"/>
                      <a:pt x="372" y="18519"/>
                    </a:cubicBezTo>
                    <a:cubicBezTo>
                      <a:pt x="372" y="20343"/>
                      <a:pt x="0" y="23114"/>
                      <a:pt x="1183" y="24669"/>
                    </a:cubicBezTo>
                    <a:cubicBezTo>
                      <a:pt x="2332" y="26223"/>
                      <a:pt x="4562" y="26054"/>
                      <a:pt x="6285" y="26122"/>
                    </a:cubicBezTo>
                    <a:cubicBezTo>
                      <a:pt x="7091" y="26153"/>
                      <a:pt x="7897" y="26168"/>
                      <a:pt x="8702" y="26168"/>
                    </a:cubicBezTo>
                    <a:cubicBezTo>
                      <a:pt x="10499" y="26168"/>
                      <a:pt x="12295" y="26093"/>
                      <a:pt x="14092" y="25953"/>
                    </a:cubicBezTo>
                    <a:cubicBezTo>
                      <a:pt x="14565" y="25919"/>
                      <a:pt x="15038" y="25716"/>
                      <a:pt x="15376" y="25378"/>
                    </a:cubicBezTo>
                    <a:cubicBezTo>
                      <a:pt x="15984" y="25277"/>
                      <a:pt x="16558" y="25108"/>
                      <a:pt x="17133" y="24905"/>
                    </a:cubicBezTo>
                    <a:cubicBezTo>
                      <a:pt x="19227" y="24177"/>
                      <a:pt x="18622" y="21131"/>
                      <a:pt x="16812" y="21131"/>
                    </a:cubicBezTo>
                    <a:cubicBezTo>
                      <a:pt x="16607" y="21131"/>
                      <a:pt x="16387" y="21170"/>
                      <a:pt x="16153" y="21256"/>
                    </a:cubicBezTo>
                    <a:cubicBezTo>
                      <a:pt x="15326" y="21551"/>
                      <a:pt x="14548" y="21685"/>
                      <a:pt x="13816" y="21685"/>
                    </a:cubicBezTo>
                    <a:cubicBezTo>
                      <a:pt x="10687" y="21685"/>
                      <a:pt x="8395" y="19231"/>
                      <a:pt x="6725" y="16356"/>
                    </a:cubicBezTo>
                    <a:lnTo>
                      <a:pt x="6285" y="3886"/>
                    </a:lnTo>
                    <a:cubicBezTo>
                      <a:pt x="6285" y="2846"/>
                      <a:pt x="5472" y="2024"/>
                      <a:pt x="4477" y="2024"/>
                    </a:cubicBezTo>
                    <a:cubicBezTo>
                      <a:pt x="4438" y="2024"/>
                      <a:pt x="4399" y="2025"/>
                      <a:pt x="4359" y="2028"/>
                    </a:cubicBezTo>
                    <a:lnTo>
                      <a:pt x="4359" y="1825"/>
                    </a:lnTo>
                    <a:cubicBezTo>
                      <a:pt x="4410" y="609"/>
                      <a:pt x="3481" y="0"/>
                      <a:pt x="2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446015" y="1217372"/>
              <a:ext cx="1581617" cy="914011"/>
              <a:chOff x="436116" y="2316584"/>
              <a:chExt cx="1137363" cy="713346"/>
            </a:xfrm>
          </p:grpSpPr>
          <p:sp>
            <p:nvSpPr>
              <p:cNvPr id="122" name="Google Shape;122;p15"/>
              <p:cNvSpPr/>
              <p:nvPr/>
            </p:nvSpPr>
            <p:spPr>
              <a:xfrm flipH="1">
                <a:off x="436116" y="2322821"/>
                <a:ext cx="1105396" cy="325722"/>
              </a:xfrm>
              <a:custGeom>
                <a:avLst/>
                <a:gdLst/>
                <a:ahLst/>
                <a:cxnLst/>
                <a:rect l="l" t="t" r="r" b="b"/>
                <a:pathLst>
                  <a:path w="54947" h="16191" extrusionOk="0">
                    <a:moveTo>
                      <a:pt x="14342" y="1"/>
                    </a:moveTo>
                    <a:cubicBezTo>
                      <a:pt x="13527" y="1"/>
                      <a:pt x="12683" y="228"/>
                      <a:pt x="11963" y="646"/>
                    </a:cubicBezTo>
                    <a:cubicBezTo>
                      <a:pt x="7434" y="3248"/>
                      <a:pt x="3650" y="7979"/>
                      <a:pt x="980" y="12372"/>
                    </a:cubicBezTo>
                    <a:cubicBezTo>
                      <a:pt x="0" y="14062"/>
                      <a:pt x="1217" y="16191"/>
                      <a:pt x="3177" y="16191"/>
                    </a:cubicBezTo>
                    <a:lnTo>
                      <a:pt x="52345" y="14907"/>
                    </a:lnTo>
                    <a:cubicBezTo>
                      <a:pt x="53663" y="14873"/>
                      <a:pt x="54947" y="13791"/>
                      <a:pt x="54879" y="12372"/>
                    </a:cubicBezTo>
                    <a:lnTo>
                      <a:pt x="54507" y="4093"/>
                    </a:lnTo>
                    <a:cubicBezTo>
                      <a:pt x="54474" y="2708"/>
                      <a:pt x="53359" y="1592"/>
                      <a:pt x="51973" y="1559"/>
                    </a:cubicBezTo>
                    <a:cubicBezTo>
                      <a:pt x="45549" y="1090"/>
                      <a:pt x="39105" y="851"/>
                      <a:pt x="32656" y="851"/>
                    </a:cubicBezTo>
                    <a:cubicBezTo>
                      <a:pt x="27470" y="851"/>
                      <a:pt x="22281" y="1006"/>
                      <a:pt x="17099" y="1322"/>
                    </a:cubicBezTo>
                    <a:cubicBezTo>
                      <a:pt x="16479" y="411"/>
                      <a:pt x="15437" y="1"/>
                      <a:pt x="14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 flipH="1">
                <a:off x="476230" y="2316584"/>
                <a:ext cx="1097249" cy="713346"/>
              </a:xfrm>
              <a:custGeom>
                <a:avLst/>
                <a:gdLst/>
                <a:ahLst/>
                <a:cxnLst/>
                <a:rect l="l" t="t" r="r" b="b"/>
                <a:pathLst>
                  <a:path w="54542" h="35459" extrusionOk="0">
                    <a:moveTo>
                      <a:pt x="29415" y="1263"/>
                    </a:moveTo>
                    <a:cubicBezTo>
                      <a:pt x="37114" y="1263"/>
                      <a:pt x="44809" y="1582"/>
                      <a:pt x="52481" y="2240"/>
                    </a:cubicBezTo>
                    <a:cubicBezTo>
                      <a:pt x="52852" y="6600"/>
                      <a:pt x="53089" y="10959"/>
                      <a:pt x="53190" y="15318"/>
                    </a:cubicBezTo>
                    <a:cubicBezTo>
                      <a:pt x="42672" y="14790"/>
                      <a:pt x="32154" y="14526"/>
                      <a:pt x="21636" y="14526"/>
                    </a:cubicBezTo>
                    <a:cubicBezTo>
                      <a:pt x="15326" y="14526"/>
                      <a:pt x="9015" y="14621"/>
                      <a:pt x="2704" y="14811"/>
                    </a:cubicBezTo>
                    <a:lnTo>
                      <a:pt x="11930" y="6194"/>
                    </a:lnTo>
                    <a:cubicBezTo>
                      <a:pt x="13754" y="4471"/>
                      <a:pt x="15681" y="1970"/>
                      <a:pt x="18283" y="1497"/>
                    </a:cubicBezTo>
                    <a:cubicBezTo>
                      <a:pt x="19398" y="1311"/>
                      <a:pt x="20580" y="1269"/>
                      <a:pt x="21763" y="1269"/>
                    </a:cubicBezTo>
                    <a:cubicBezTo>
                      <a:pt x="22749" y="1269"/>
                      <a:pt x="23734" y="1298"/>
                      <a:pt x="24681" y="1298"/>
                    </a:cubicBezTo>
                    <a:cubicBezTo>
                      <a:pt x="24870" y="1298"/>
                      <a:pt x="25058" y="1297"/>
                      <a:pt x="25244" y="1294"/>
                    </a:cubicBezTo>
                    <a:cubicBezTo>
                      <a:pt x="26634" y="1273"/>
                      <a:pt x="28024" y="1263"/>
                      <a:pt x="29415" y="1263"/>
                    </a:cubicBezTo>
                    <a:close/>
                    <a:moveTo>
                      <a:pt x="29333" y="0"/>
                    </a:moveTo>
                    <a:cubicBezTo>
                      <a:pt x="27135" y="0"/>
                      <a:pt x="24939" y="26"/>
                      <a:pt x="22743" y="78"/>
                    </a:cubicBezTo>
                    <a:cubicBezTo>
                      <a:pt x="22617" y="80"/>
                      <a:pt x="22489" y="81"/>
                      <a:pt x="22359" y="81"/>
                    </a:cubicBezTo>
                    <a:cubicBezTo>
                      <a:pt x="21695" y="81"/>
                      <a:pt x="20998" y="57"/>
                      <a:pt x="20298" y="57"/>
                    </a:cubicBezTo>
                    <a:cubicBezTo>
                      <a:pt x="19028" y="57"/>
                      <a:pt x="17748" y="136"/>
                      <a:pt x="16627" y="585"/>
                    </a:cubicBezTo>
                    <a:cubicBezTo>
                      <a:pt x="14903" y="1227"/>
                      <a:pt x="13518" y="2950"/>
                      <a:pt x="12200" y="4200"/>
                    </a:cubicBezTo>
                    <a:lnTo>
                      <a:pt x="1116" y="14541"/>
                    </a:lnTo>
                    <a:cubicBezTo>
                      <a:pt x="981" y="14676"/>
                      <a:pt x="913" y="14879"/>
                      <a:pt x="947" y="15081"/>
                    </a:cubicBezTo>
                    <a:cubicBezTo>
                      <a:pt x="846" y="15183"/>
                      <a:pt x="778" y="15318"/>
                      <a:pt x="778" y="15487"/>
                    </a:cubicBezTo>
                    <a:cubicBezTo>
                      <a:pt x="136" y="21570"/>
                      <a:pt x="1" y="27652"/>
                      <a:pt x="440" y="33769"/>
                    </a:cubicBezTo>
                    <a:cubicBezTo>
                      <a:pt x="474" y="34174"/>
                      <a:pt x="803" y="34377"/>
                      <a:pt x="1116" y="34377"/>
                    </a:cubicBezTo>
                    <a:cubicBezTo>
                      <a:pt x="1429" y="34377"/>
                      <a:pt x="1724" y="34174"/>
                      <a:pt x="1690" y="33769"/>
                    </a:cubicBezTo>
                    <a:cubicBezTo>
                      <a:pt x="1285" y="27889"/>
                      <a:pt x="1386" y="21975"/>
                      <a:pt x="1961" y="16095"/>
                    </a:cubicBezTo>
                    <a:cubicBezTo>
                      <a:pt x="8335" y="15905"/>
                      <a:pt x="14709" y="15810"/>
                      <a:pt x="21083" y="15810"/>
                    </a:cubicBezTo>
                    <a:cubicBezTo>
                      <a:pt x="31707" y="15810"/>
                      <a:pt x="42330" y="16074"/>
                      <a:pt x="52954" y="16602"/>
                    </a:cubicBezTo>
                    <a:cubicBezTo>
                      <a:pt x="53292" y="22685"/>
                      <a:pt x="53224" y="28767"/>
                      <a:pt x="52683" y="34850"/>
                    </a:cubicBezTo>
                    <a:cubicBezTo>
                      <a:pt x="52650" y="35256"/>
                      <a:pt x="52954" y="35458"/>
                      <a:pt x="53275" y="35458"/>
                    </a:cubicBezTo>
                    <a:cubicBezTo>
                      <a:pt x="53596" y="35458"/>
                      <a:pt x="53934" y="35256"/>
                      <a:pt x="53968" y="34850"/>
                    </a:cubicBezTo>
                    <a:cubicBezTo>
                      <a:pt x="54407" y="29477"/>
                      <a:pt x="54542" y="24070"/>
                      <a:pt x="54305" y="18697"/>
                    </a:cubicBezTo>
                    <a:cubicBezTo>
                      <a:pt x="54441" y="18562"/>
                      <a:pt x="54508" y="18393"/>
                      <a:pt x="54508" y="18190"/>
                    </a:cubicBezTo>
                    <a:cubicBezTo>
                      <a:pt x="54441" y="12682"/>
                      <a:pt x="54170" y="7174"/>
                      <a:pt x="53697" y="1666"/>
                    </a:cubicBezTo>
                    <a:cubicBezTo>
                      <a:pt x="53697" y="1294"/>
                      <a:pt x="53393" y="1024"/>
                      <a:pt x="53055" y="1024"/>
                    </a:cubicBezTo>
                    <a:cubicBezTo>
                      <a:pt x="45173" y="336"/>
                      <a:pt x="37249" y="0"/>
                      <a:pt x="2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15"/>
            <p:cNvGrpSpPr/>
            <p:nvPr/>
          </p:nvGrpSpPr>
          <p:grpSpPr>
            <a:xfrm>
              <a:off x="2539954" y="1527619"/>
              <a:ext cx="801600" cy="293517"/>
              <a:chOff x="2300000" y="1527619"/>
              <a:chExt cx="801600" cy="293517"/>
            </a:xfrm>
          </p:grpSpPr>
          <p:sp>
            <p:nvSpPr>
              <p:cNvPr id="125" name="Google Shape;125;p15"/>
              <p:cNvSpPr/>
              <p:nvPr/>
            </p:nvSpPr>
            <p:spPr>
              <a:xfrm rot="413174">
                <a:off x="2364125" y="1567214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B1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 txBox="1"/>
              <p:nvPr/>
            </p:nvSpPr>
            <p:spPr>
              <a:xfrm>
                <a:off x="2300000" y="1527678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27" name="Google Shape;127;p15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128" name="Google Shape;128;p15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9" name="Google Shape;129;p15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130" name="Google Shape;130;p15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Part (3)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15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133" name="Google Shape;133;p15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35;p15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136" name="Google Shape;136;p15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38" name="Google Shape;138;p15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39" name="Google Shape;139;p15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" name="Google Shape;140;p15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41" name="Google Shape;141;p15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Part (2)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15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144" name="Google Shape;144;p15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15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147" name="Google Shape;147;p15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9" name="Google Shape;149;p15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50" name="Google Shape;150;p15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" name="Google Shape;151;p15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52" name="Google Shape;152;p15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Part (1)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5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55" name="Google Shape;155;p15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15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59" name="Google Shape;159;p15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61" name="Google Shape;161;p15"/>
          <p:cNvSpPr txBox="1"/>
          <p:nvPr/>
        </p:nvSpPr>
        <p:spPr>
          <a:xfrm>
            <a:off x="646900" y="4262575"/>
            <a:ext cx="343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Recursive definition for P(c)</a:t>
            </a:r>
            <a:endParaRPr sz="1600"/>
          </a:p>
        </p:txBody>
      </p:sp>
      <p:sp>
        <p:nvSpPr>
          <p:cNvPr id="162" name="Google Shape;162;p15"/>
          <p:cNvSpPr txBox="1"/>
          <p:nvPr/>
        </p:nvSpPr>
        <p:spPr>
          <a:xfrm>
            <a:off x="539161" y="1643125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Code </a:t>
            </a:r>
            <a:endParaRPr sz="1600"/>
          </a:p>
        </p:txBody>
      </p:sp>
      <p:sp>
        <p:nvSpPr>
          <p:cNvPr id="163" name="Google Shape;163;p15"/>
          <p:cNvSpPr txBox="1"/>
          <p:nvPr/>
        </p:nvSpPr>
        <p:spPr>
          <a:xfrm>
            <a:off x="646905" y="2570375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DP Algorithm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164" name="Google Shape;164;p15"/>
          <p:cNvSpPr txBox="1"/>
          <p:nvPr/>
        </p:nvSpPr>
        <p:spPr>
          <a:xfrm>
            <a:off x="646899" y="3425034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Subproblem Graph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(a) </a:t>
            </a:r>
            <a:endParaRPr/>
          </a:p>
        </p:txBody>
      </p:sp>
      <p:grpSp>
        <p:nvGrpSpPr>
          <p:cNvPr id="170" name="Google Shape;170;p16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171" name="Google Shape;171;p16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2" name="Google Shape;172;p16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173" name="Google Shape;173;p16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Part (1)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16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176" name="Google Shape;176;p16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16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180" name="Google Shape;180;p16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82" name="Google Shape;182;p16"/>
          <p:cNvSpPr txBox="1"/>
          <p:nvPr/>
        </p:nvSpPr>
        <p:spPr>
          <a:xfrm>
            <a:off x="646900" y="4262575"/>
            <a:ext cx="343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Recursive definition for P(c)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Recursive definition for P(C)</a:t>
            </a:r>
            <a:endParaRPr sz="2711"/>
          </a:p>
        </p:txBody>
      </p:sp>
      <p:sp>
        <p:nvSpPr>
          <p:cNvPr id="188" name="Google Shape;188;p17"/>
          <p:cNvSpPr txBox="1"/>
          <p:nvPr/>
        </p:nvSpPr>
        <p:spPr>
          <a:xfrm>
            <a:off x="1548750" y="1861500"/>
            <a:ext cx="6046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</a:rPr>
              <a:t>P(C,0) = P(0,j) = 0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P(C, j)  =</a:t>
            </a:r>
            <a:r>
              <a:rPr lang="en" sz="2200"/>
              <a:t>  </a:t>
            </a:r>
            <a:r>
              <a:rPr lang="en" sz="2200" b="1"/>
              <a:t>max( </a:t>
            </a:r>
            <a:r>
              <a:rPr lang="en" sz="2200" b="1">
                <a:solidFill>
                  <a:srgbClr val="E06666"/>
                </a:solidFill>
              </a:rPr>
              <a:t>P(C-iw</a:t>
            </a:r>
            <a:r>
              <a:rPr lang="en" sz="2200" b="1" baseline="-25000">
                <a:solidFill>
                  <a:srgbClr val="E06666"/>
                </a:solidFill>
              </a:rPr>
              <a:t>j</a:t>
            </a:r>
            <a:r>
              <a:rPr lang="en" sz="2200" b="1">
                <a:solidFill>
                  <a:srgbClr val="E06666"/>
                </a:solidFill>
              </a:rPr>
              <a:t>, j-1) + ip</a:t>
            </a:r>
            <a:r>
              <a:rPr lang="en" sz="2200" b="1" baseline="-25000">
                <a:solidFill>
                  <a:srgbClr val="E06666"/>
                </a:solidFill>
              </a:rPr>
              <a:t>j  </a:t>
            </a:r>
            <a:r>
              <a:rPr lang="en" sz="2200" baseline="-25000"/>
              <a:t> </a:t>
            </a:r>
            <a:r>
              <a:rPr lang="en" sz="2200" b="1"/>
              <a:t>,</a:t>
            </a:r>
            <a:r>
              <a:rPr lang="en" sz="2200"/>
              <a:t>  </a:t>
            </a:r>
            <a:r>
              <a:rPr lang="en" sz="2200" b="1">
                <a:solidFill>
                  <a:srgbClr val="3C78D8"/>
                </a:solidFill>
              </a:rPr>
              <a:t>P(C, j-1)</a:t>
            </a:r>
            <a:r>
              <a:rPr lang="en" sz="2200"/>
              <a:t> </a:t>
            </a:r>
            <a:r>
              <a:rPr lang="en" sz="2200" b="1"/>
              <a:t>)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i="1"/>
              <a:t>where 0 &lt;= i &lt;= floor(C/w</a:t>
            </a:r>
            <a:r>
              <a:rPr lang="en" i="1" baseline="-25000"/>
              <a:t>j</a:t>
            </a:r>
            <a:r>
              <a:rPr lang="en" i="1"/>
              <a:t>)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(b) </a:t>
            </a:r>
            <a:endParaRPr/>
          </a:p>
        </p:txBody>
      </p:sp>
      <p:grpSp>
        <p:nvGrpSpPr>
          <p:cNvPr id="194" name="Google Shape;194;p18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195" name="Google Shape;195;p18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6" name="Google Shape;196;p18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197" name="Google Shape;197;p18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Part (2)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18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200" name="Google Shape;200;p18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02;p18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203" name="Google Shape;203;p18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8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05" name="Google Shape;205;p18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206" name="Google Shape;206;p18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7" name="Google Shape;207;p18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208" name="Google Shape;208;p18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Part (1)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9" name="Google Shape;209;p18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18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211" name="Google Shape;211;p18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8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8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215" name="Google Shape;215;p18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8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217" name="Google Shape;217;p18"/>
          <p:cNvSpPr txBox="1"/>
          <p:nvPr/>
        </p:nvSpPr>
        <p:spPr>
          <a:xfrm>
            <a:off x="646900" y="4262575"/>
            <a:ext cx="343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Recursive definition for P(c)</a:t>
            </a:r>
            <a:endParaRPr sz="1600"/>
          </a:p>
        </p:txBody>
      </p:sp>
      <p:sp>
        <p:nvSpPr>
          <p:cNvPr id="218" name="Google Shape;218;p18"/>
          <p:cNvSpPr txBox="1"/>
          <p:nvPr/>
        </p:nvSpPr>
        <p:spPr>
          <a:xfrm>
            <a:off x="646899" y="3425034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Subproblem Graph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/>
          <p:nvPr/>
        </p:nvSpPr>
        <p:spPr>
          <a:xfrm>
            <a:off x="7359000" y="4461375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(14,3)</a:t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7359150" y="2497250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(6,3)</a:t>
            </a: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5063550" y="3145963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(8,2)</a:t>
            </a: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5063550" y="4461375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(14,2)</a:t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5063550" y="1251925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(2,2)</a:t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472650" y="4461375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(14,0)</a:t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5063550" y="2497250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(6,2)</a:t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2768088" y="4461375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(14,1)</a:t>
            </a: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5063550" y="620575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(0,2)</a:t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472650" y="2512300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(6,0)</a:t>
            </a:r>
            <a:endParaRPr/>
          </a:p>
        </p:txBody>
      </p:sp>
      <p:sp>
        <p:nvSpPr>
          <p:cNvPr id="233" name="Google Shape;233;p19"/>
          <p:cNvSpPr/>
          <p:nvPr/>
        </p:nvSpPr>
        <p:spPr>
          <a:xfrm>
            <a:off x="472650" y="3807575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(10,0)</a:t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472650" y="3141313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(8,0)</a:t>
            </a: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2768100" y="3145963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(8,1)</a:t>
            </a:r>
            <a:endParaRPr/>
          </a:p>
        </p:txBody>
      </p:sp>
      <p:sp>
        <p:nvSpPr>
          <p:cNvPr id="236" name="Google Shape;236;p19"/>
          <p:cNvSpPr/>
          <p:nvPr/>
        </p:nvSpPr>
        <p:spPr>
          <a:xfrm>
            <a:off x="2768100" y="2509042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(6,1)</a:t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>
            <a:off x="2768100" y="1251925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(2,1)</a:t>
            </a:r>
            <a:endParaRPr/>
          </a:p>
        </p:txBody>
      </p:sp>
      <p:sp>
        <p:nvSpPr>
          <p:cNvPr id="238" name="Google Shape;238;p19"/>
          <p:cNvSpPr/>
          <p:nvPr/>
        </p:nvSpPr>
        <p:spPr>
          <a:xfrm>
            <a:off x="472650" y="1883275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(4,0)</a:t>
            </a:r>
            <a:endParaRPr/>
          </a:p>
        </p:txBody>
      </p:sp>
      <p:sp>
        <p:nvSpPr>
          <p:cNvPr id="239" name="Google Shape;239;p19"/>
          <p:cNvSpPr/>
          <p:nvPr/>
        </p:nvSpPr>
        <p:spPr>
          <a:xfrm>
            <a:off x="2768100" y="620575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(0,1)</a:t>
            </a:r>
            <a:endParaRPr/>
          </a:p>
        </p:txBody>
      </p:sp>
      <p:sp>
        <p:nvSpPr>
          <p:cNvPr id="240" name="Google Shape;240;p19"/>
          <p:cNvSpPr/>
          <p:nvPr/>
        </p:nvSpPr>
        <p:spPr>
          <a:xfrm>
            <a:off x="472650" y="1251913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(2,0)</a:t>
            </a:r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2768100" y="1889863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(4,1)</a:t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2768088" y="3803675"/>
            <a:ext cx="1065900" cy="39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(10,1)</a:t>
            </a:r>
            <a:endParaRPr/>
          </a:p>
        </p:txBody>
      </p:sp>
      <p:cxnSp>
        <p:nvCxnSpPr>
          <p:cNvPr id="243" name="Google Shape;243;p19"/>
          <p:cNvCxnSpPr>
            <a:stCxn id="223" idx="0"/>
            <a:endCxn id="224" idx="2"/>
          </p:cNvCxnSpPr>
          <p:nvPr/>
        </p:nvCxnSpPr>
        <p:spPr>
          <a:xfrm rot="10800000" flipH="1">
            <a:off x="7891950" y="2888175"/>
            <a:ext cx="300" cy="15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19"/>
          <p:cNvCxnSpPr>
            <a:stCxn id="226" idx="1"/>
            <a:endCxn id="230" idx="3"/>
          </p:cNvCxnSpPr>
          <p:nvPr/>
        </p:nvCxnSpPr>
        <p:spPr>
          <a:xfrm rot="10800000">
            <a:off x="3833850" y="4656825"/>
            <a:ext cx="122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19"/>
          <p:cNvCxnSpPr>
            <a:stCxn id="223" idx="1"/>
            <a:endCxn id="226" idx="3"/>
          </p:cNvCxnSpPr>
          <p:nvPr/>
        </p:nvCxnSpPr>
        <p:spPr>
          <a:xfrm rot="10800000">
            <a:off x="6129600" y="4656825"/>
            <a:ext cx="12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19"/>
          <p:cNvCxnSpPr>
            <a:stCxn id="230" idx="1"/>
            <a:endCxn id="228" idx="3"/>
          </p:cNvCxnSpPr>
          <p:nvPr/>
        </p:nvCxnSpPr>
        <p:spPr>
          <a:xfrm rot="10800000">
            <a:off x="1538688" y="4656825"/>
            <a:ext cx="12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" name="Google Shape;247;p19"/>
          <p:cNvCxnSpPr>
            <a:stCxn id="226" idx="0"/>
            <a:endCxn id="225" idx="2"/>
          </p:cNvCxnSpPr>
          <p:nvPr/>
        </p:nvCxnSpPr>
        <p:spPr>
          <a:xfrm rot="10800000">
            <a:off x="5596500" y="3536775"/>
            <a:ext cx="0" cy="9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19"/>
          <p:cNvCxnSpPr/>
          <p:nvPr/>
        </p:nvCxnSpPr>
        <p:spPr>
          <a:xfrm rot="10800000" flipH="1">
            <a:off x="5315250" y="1631000"/>
            <a:ext cx="17700" cy="15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19"/>
          <p:cNvCxnSpPr/>
          <p:nvPr/>
        </p:nvCxnSpPr>
        <p:spPr>
          <a:xfrm rot="10800000" flipH="1">
            <a:off x="5928200" y="1009400"/>
            <a:ext cx="9000" cy="150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19"/>
          <p:cNvCxnSpPr>
            <a:stCxn id="224" idx="1"/>
            <a:endCxn id="229" idx="3"/>
          </p:cNvCxnSpPr>
          <p:nvPr/>
        </p:nvCxnSpPr>
        <p:spPr>
          <a:xfrm rot="10800000">
            <a:off x="6129450" y="2692700"/>
            <a:ext cx="122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19"/>
          <p:cNvCxnSpPr>
            <a:stCxn id="227" idx="1"/>
            <a:endCxn id="237" idx="3"/>
          </p:cNvCxnSpPr>
          <p:nvPr/>
        </p:nvCxnSpPr>
        <p:spPr>
          <a:xfrm rot="10800000">
            <a:off x="3834150" y="1447375"/>
            <a:ext cx="12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19"/>
          <p:cNvCxnSpPr>
            <a:stCxn id="229" idx="1"/>
            <a:endCxn id="236" idx="3"/>
          </p:cNvCxnSpPr>
          <p:nvPr/>
        </p:nvCxnSpPr>
        <p:spPr>
          <a:xfrm flipH="1">
            <a:off x="3834150" y="2692700"/>
            <a:ext cx="12294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p19"/>
          <p:cNvCxnSpPr>
            <a:stCxn id="236" idx="1"/>
            <a:endCxn id="232" idx="3"/>
          </p:cNvCxnSpPr>
          <p:nvPr/>
        </p:nvCxnSpPr>
        <p:spPr>
          <a:xfrm flipH="1">
            <a:off x="1538700" y="2704492"/>
            <a:ext cx="12294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19"/>
          <p:cNvCxnSpPr/>
          <p:nvPr/>
        </p:nvCxnSpPr>
        <p:spPr>
          <a:xfrm rot="10800000">
            <a:off x="3636275" y="1640000"/>
            <a:ext cx="0" cy="87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p19"/>
          <p:cNvCxnSpPr>
            <a:stCxn id="225" idx="1"/>
            <a:endCxn id="235" idx="3"/>
          </p:cNvCxnSpPr>
          <p:nvPr/>
        </p:nvCxnSpPr>
        <p:spPr>
          <a:xfrm rot="10800000">
            <a:off x="3834150" y="3341413"/>
            <a:ext cx="12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6" name="Google Shape;256;p19"/>
          <p:cNvCxnSpPr/>
          <p:nvPr/>
        </p:nvCxnSpPr>
        <p:spPr>
          <a:xfrm rot="10800000">
            <a:off x="3014575" y="1026975"/>
            <a:ext cx="600" cy="86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19"/>
          <p:cNvCxnSpPr/>
          <p:nvPr/>
        </p:nvCxnSpPr>
        <p:spPr>
          <a:xfrm rot="10800000" flipH="1">
            <a:off x="2942625" y="4200225"/>
            <a:ext cx="8100" cy="2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19"/>
          <p:cNvCxnSpPr/>
          <p:nvPr/>
        </p:nvCxnSpPr>
        <p:spPr>
          <a:xfrm rot="10800000">
            <a:off x="3653925" y="2901575"/>
            <a:ext cx="9000" cy="90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19"/>
          <p:cNvCxnSpPr>
            <a:stCxn id="235" idx="1"/>
            <a:endCxn id="234" idx="3"/>
          </p:cNvCxnSpPr>
          <p:nvPr/>
        </p:nvCxnSpPr>
        <p:spPr>
          <a:xfrm rot="10800000">
            <a:off x="1538700" y="3336613"/>
            <a:ext cx="12294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19"/>
          <p:cNvCxnSpPr/>
          <p:nvPr/>
        </p:nvCxnSpPr>
        <p:spPr>
          <a:xfrm rot="10800000" flipH="1">
            <a:off x="3032208" y="2253025"/>
            <a:ext cx="9000" cy="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19"/>
          <p:cNvCxnSpPr>
            <a:stCxn id="242" idx="1"/>
            <a:endCxn id="233" idx="3"/>
          </p:cNvCxnSpPr>
          <p:nvPr/>
        </p:nvCxnSpPr>
        <p:spPr>
          <a:xfrm flipH="1">
            <a:off x="1538688" y="3999125"/>
            <a:ext cx="12294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19"/>
          <p:cNvCxnSpPr>
            <a:stCxn id="231" idx="1"/>
            <a:endCxn id="239" idx="3"/>
          </p:cNvCxnSpPr>
          <p:nvPr/>
        </p:nvCxnSpPr>
        <p:spPr>
          <a:xfrm rot="10800000">
            <a:off x="3834150" y="816025"/>
            <a:ext cx="12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19"/>
          <p:cNvCxnSpPr>
            <a:stCxn id="237" idx="1"/>
            <a:endCxn id="240" idx="3"/>
          </p:cNvCxnSpPr>
          <p:nvPr/>
        </p:nvCxnSpPr>
        <p:spPr>
          <a:xfrm rot="10800000">
            <a:off x="1538700" y="1447375"/>
            <a:ext cx="122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19"/>
          <p:cNvCxnSpPr>
            <a:stCxn id="241" idx="1"/>
            <a:endCxn id="238" idx="3"/>
          </p:cNvCxnSpPr>
          <p:nvPr/>
        </p:nvCxnSpPr>
        <p:spPr>
          <a:xfrm rot="10800000">
            <a:off x="1538700" y="2078713"/>
            <a:ext cx="12294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65" name="Google Shape;265;p19"/>
          <p:cNvGrpSpPr/>
          <p:nvPr/>
        </p:nvGrpSpPr>
        <p:grpSpPr>
          <a:xfrm flipH="1">
            <a:off x="6328731" y="561873"/>
            <a:ext cx="2692621" cy="1190300"/>
            <a:chOff x="1310739" y="3332533"/>
            <a:chExt cx="2647872" cy="1433578"/>
          </a:xfrm>
        </p:grpSpPr>
        <p:grpSp>
          <p:nvGrpSpPr>
            <p:cNvPr id="266" name="Google Shape;266;p19"/>
            <p:cNvGrpSpPr/>
            <p:nvPr/>
          </p:nvGrpSpPr>
          <p:grpSpPr>
            <a:xfrm rot="-5400000">
              <a:off x="1917886" y="2725386"/>
              <a:ext cx="1433578" cy="2647872"/>
              <a:chOff x="2867564" y="1284881"/>
              <a:chExt cx="1354221" cy="2501532"/>
            </a:xfrm>
          </p:grpSpPr>
          <p:sp>
            <p:nvSpPr>
              <p:cNvPr id="267" name="Google Shape;267;p19"/>
              <p:cNvSpPr/>
              <p:nvPr/>
            </p:nvSpPr>
            <p:spPr>
              <a:xfrm>
                <a:off x="2873880" y="1453612"/>
                <a:ext cx="1256975" cy="2304885"/>
              </a:xfrm>
              <a:custGeom>
                <a:avLst/>
                <a:gdLst/>
                <a:ahLst/>
                <a:cxnLst/>
                <a:rect l="l" t="t" r="r" b="b"/>
                <a:pathLst>
                  <a:path w="58308" h="106918" extrusionOk="0">
                    <a:moveTo>
                      <a:pt x="43499" y="1"/>
                    </a:moveTo>
                    <a:cubicBezTo>
                      <a:pt x="35992" y="1"/>
                      <a:pt x="26569" y="592"/>
                      <a:pt x="26569" y="592"/>
                    </a:cubicBezTo>
                    <a:lnTo>
                      <a:pt x="7870" y="39"/>
                    </a:lnTo>
                    <a:cubicBezTo>
                      <a:pt x="7870" y="39"/>
                      <a:pt x="2699" y="592"/>
                      <a:pt x="2179" y="4657"/>
                    </a:cubicBezTo>
                    <a:cubicBezTo>
                      <a:pt x="1626" y="8722"/>
                      <a:pt x="553" y="50477"/>
                      <a:pt x="553" y="50477"/>
                    </a:cubicBezTo>
                    <a:cubicBezTo>
                      <a:pt x="553" y="50477"/>
                      <a:pt x="0" y="69989"/>
                      <a:pt x="260" y="74346"/>
                    </a:cubicBezTo>
                    <a:cubicBezTo>
                      <a:pt x="553" y="78704"/>
                      <a:pt x="2179" y="83289"/>
                      <a:pt x="6244" y="84655"/>
                    </a:cubicBezTo>
                    <a:cubicBezTo>
                      <a:pt x="8100" y="85278"/>
                      <a:pt x="12558" y="85448"/>
                      <a:pt x="16856" y="85448"/>
                    </a:cubicBezTo>
                    <a:cubicBezTo>
                      <a:pt x="21972" y="85448"/>
                      <a:pt x="26861" y="85208"/>
                      <a:pt x="26861" y="85208"/>
                    </a:cubicBezTo>
                    <a:cubicBezTo>
                      <a:pt x="26861" y="85208"/>
                      <a:pt x="29853" y="97955"/>
                      <a:pt x="31739" y="102280"/>
                    </a:cubicBezTo>
                    <a:cubicBezTo>
                      <a:pt x="32908" y="104961"/>
                      <a:pt x="33565" y="106918"/>
                      <a:pt x="34221" y="106918"/>
                    </a:cubicBezTo>
                    <a:cubicBezTo>
                      <a:pt x="34623" y="106918"/>
                      <a:pt x="35025" y="106182"/>
                      <a:pt x="35544" y="104427"/>
                    </a:cubicBezTo>
                    <a:cubicBezTo>
                      <a:pt x="36877" y="99809"/>
                      <a:pt x="36617" y="85728"/>
                      <a:pt x="36617" y="85728"/>
                    </a:cubicBezTo>
                    <a:lnTo>
                      <a:pt x="50438" y="85468"/>
                    </a:lnTo>
                    <a:cubicBezTo>
                      <a:pt x="50438" y="85468"/>
                      <a:pt x="56129" y="84915"/>
                      <a:pt x="56942" y="74639"/>
                    </a:cubicBezTo>
                    <a:cubicBezTo>
                      <a:pt x="57755" y="64330"/>
                      <a:pt x="58308" y="8982"/>
                      <a:pt x="58308" y="8982"/>
                    </a:cubicBezTo>
                    <a:cubicBezTo>
                      <a:pt x="58308" y="8982"/>
                      <a:pt x="56682" y="1112"/>
                      <a:pt x="50438" y="299"/>
                    </a:cubicBezTo>
                    <a:cubicBezTo>
                      <a:pt x="48760" y="81"/>
                      <a:pt x="46259" y="1"/>
                      <a:pt x="43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3317641" y="1382494"/>
                <a:ext cx="869306" cy="268262"/>
              </a:xfrm>
              <a:custGeom>
                <a:avLst/>
                <a:gdLst/>
                <a:ahLst/>
                <a:cxnLst/>
                <a:rect l="l" t="t" r="r" b="b"/>
                <a:pathLst>
                  <a:path w="40325" h="12444" extrusionOk="0">
                    <a:moveTo>
                      <a:pt x="0" y="2980"/>
                    </a:moveTo>
                    <a:cubicBezTo>
                      <a:pt x="0" y="3058"/>
                      <a:pt x="0" y="3093"/>
                      <a:pt x="4" y="3093"/>
                    </a:cubicBezTo>
                    <a:cubicBezTo>
                      <a:pt x="9" y="3093"/>
                      <a:pt x="19" y="3055"/>
                      <a:pt x="38" y="2986"/>
                    </a:cubicBezTo>
                    <a:lnTo>
                      <a:pt x="38" y="2986"/>
                    </a:lnTo>
                    <a:lnTo>
                      <a:pt x="0" y="2980"/>
                    </a:lnTo>
                    <a:close/>
                    <a:moveTo>
                      <a:pt x="13701" y="1"/>
                    </a:moveTo>
                    <a:cubicBezTo>
                      <a:pt x="9715" y="1"/>
                      <a:pt x="5164" y="61"/>
                      <a:pt x="3415" y="314"/>
                    </a:cubicBezTo>
                    <a:cubicBezTo>
                      <a:pt x="763" y="693"/>
                      <a:pt x="171" y="2522"/>
                      <a:pt x="38" y="2986"/>
                    </a:cubicBezTo>
                    <a:lnTo>
                      <a:pt x="38" y="2986"/>
                    </a:lnTo>
                    <a:lnTo>
                      <a:pt x="5984" y="3891"/>
                    </a:lnTo>
                    <a:cubicBezTo>
                      <a:pt x="6667" y="5517"/>
                      <a:pt x="6959" y="7273"/>
                      <a:pt x="6797" y="9062"/>
                    </a:cubicBezTo>
                    <a:cubicBezTo>
                      <a:pt x="6569" y="11956"/>
                      <a:pt x="9723" y="12444"/>
                      <a:pt x="9723" y="12444"/>
                    </a:cubicBezTo>
                    <a:lnTo>
                      <a:pt x="39837" y="11956"/>
                    </a:lnTo>
                    <a:cubicBezTo>
                      <a:pt x="39837" y="11956"/>
                      <a:pt x="40324" y="9517"/>
                      <a:pt x="39837" y="5647"/>
                    </a:cubicBezTo>
                    <a:cubicBezTo>
                      <a:pt x="39349" y="1777"/>
                      <a:pt x="34991" y="541"/>
                      <a:pt x="34991" y="541"/>
                    </a:cubicBezTo>
                    <a:lnTo>
                      <a:pt x="20650" y="54"/>
                    </a:lnTo>
                    <a:cubicBezTo>
                      <a:pt x="20650" y="54"/>
                      <a:pt x="17421" y="1"/>
                      <a:pt x="137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2867564" y="1440915"/>
                <a:ext cx="595914" cy="1864875"/>
              </a:xfrm>
              <a:custGeom>
                <a:avLst/>
                <a:gdLst/>
                <a:ahLst/>
                <a:cxnLst/>
                <a:rect l="l" t="t" r="r" b="b"/>
                <a:pathLst>
                  <a:path w="27643" h="86507" extrusionOk="0">
                    <a:moveTo>
                      <a:pt x="9111" y="1"/>
                    </a:moveTo>
                    <a:cubicBezTo>
                      <a:pt x="6711" y="1"/>
                      <a:pt x="4251" y="351"/>
                      <a:pt x="3057" y="2319"/>
                    </a:cubicBezTo>
                    <a:cubicBezTo>
                      <a:pt x="2082" y="3848"/>
                      <a:pt x="1919" y="5864"/>
                      <a:pt x="1789" y="7620"/>
                    </a:cubicBezTo>
                    <a:cubicBezTo>
                      <a:pt x="1594" y="9799"/>
                      <a:pt x="1561" y="11977"/>
                      <a:pt x="1464" y="14124"/>
                    </a:cubicBezTo>
                    <a:cubicBezTo>
                      <a:pt x="1301" y="18807"/>
                      <a:pt x="1106" y="23457"/>
                      <a:pt x="911" y="28140"/>
                    </a:cubicBezTo>
                    <a:cubicBezTo>
                      <a:pt x="553" y="37538"/>
                      <a:pt x="163" y="46936"/>
                      <a:pt x="98" y="56367"/>
                    </a:cubicBezTo>
                    <a:cubicBezTo>
                      <a:pt x="33" y="60887"/>
                      <a:pt x="0" y="65407"/>
                      <a:pt x="98" y="69927"/>
                    </a:cubicBezTo>
                    <a:cubicBezTo>
                      <a:pt x="196" y="73927"/>
                      <a:pt x="326" y="78317"/>
                      <a:pt x="1822" y="82089"/>
                    </a:cubicBezTo>
                    <a:cubicBezTo>
                      <a:pt x="2439" y="83553"/>
                      <a:pt x="3350" y="84984"/>
                      <a:pt x="4781" y="85764"/>
                    </a:cubicBezTo>
                    <a:cubicBezTo>
                      <a:pt x="5918" y="86381"/>
                      <a:pt x="7272" y="86506"/>
                      <a:pt x="8626" y="86506"/>
                    </a:cubicBezTo>
                    <a:cubicBezTo>
                      <a:pt x="9557" y="86506"/>
                      <a:pt x="10489" y="86447"/>
                      <a:pt x="11350" y="86447"/>
                    </a:cubicBezTo>
                    <a:cubicBezTo>
                      <a:pt x="13571" y="86447"/>
                      <a:pt x="15827" y="86488"/>
                      <a:pt x="18086" y="86488"/>
                    </a:cubicBezTo>
                    <a:cubicBezTo>
                      <a:pt x="21152" y="86488"/>
                      <a:pt x="24224" y="86413"/>
                      <a:pt x="27219" y="86057"/>
                    </a:cubicBezTo>
                    <a:cubicBezTo>
                      <a:pt x="27642" y="85992"/>
                      <a:pt x="27642" y="85406"/>
                      <a:pt x="27219" y="85341"/>
                    </a:cubicBezTo>
                    <a:cubicBezTo>
                      <a:pt x="25727" y="85227"/>
                      <a:pt x="24226" y="85189"/>
                      <a:pt x="22723" y="85189"/>
                    </a:cubicBezTo>
                    <a:cubicBezTo>
                      <a:pt x="19936" y="85189"/>
                      <a:pt x="17141" y="85320"/>
                      <a:pt x="14374" y="85341"/>
                    </a:cubicBezTo>
                    <a:cubicBezTo>
                      <a:pt x="12943" y="85341"/>
                      <a:pt x="11512" y="85370"/>
                      <a:pt x="10082" y="85370"/>
                    </a:cubicBezTo>
                    <a:cubicBezTo>
                      <a:pt x="9366" y="85370"/>
                      <a:pt x="8651" y="85363"/>
                      <a:pt x="7935" y="85341"/>
                    </a:cubicBezTo>
                    <a:cubicBezTo>
                      <a:pt x="5789" y="85276"/>
                      <a:pt x="4358" y="84496"/>
                      <a:pt x="3350" y="82642"/>
                    </a:cubicBezTo>
                    <a:cubicBezTo>
                      <a:pt x="1529" y="79293"/>
                      <a:pt x="1399" y="74870"/>
                      <a:pt x="1269" y="71130"/>
                    </a:cubicBezTo>
                    <a:cubicBezTo>
                      <a:pt x="1106" y="66968"/>
                      <a:pt x="1171" y="62805"/>
                      <a:pt x="1171" y="58643"/>
                    </a:cubicBezTo>
                    <a:cubicBezTo>
                      <a:pt x="1236" y="50058"/>
                      <a:pt x="1496" y="41505"/>
                      <a:pt x="1854" y="32953"/>
                    </a:cubicBezTo>
                    <a:lnTo>
                      <a:pt x="2374" y="19912"/>
                    </a:lnTo>
                    <a:cubicBezTo>
                      <a:pt x="2537" y="15750"/>
                      <a:pt x="2537" y="11555"/>
                      <a:pt x="2927" y="7425"/>
                    </a:cubicBezTo>
                    <a:cubicBezTo>
                      <a:pt x="3155" y="5213"/>
                      <a:pt x="3382" y="2352"/>
                      <a:pt x="5854" y="1571"/>
                    </a:cubicBezTo>
                    <a:cubicBezTo>
                      <a:pt x="6820" y="1270"/>
                      <a:pt x="7887" y="1193"/>
                      <a:pt x="8964" y="1193"/>
                    </a:cubicBezTo>
                    <a:cubicBezTo>
                      <a:pt x="10097" y="1193"/>
                      <a:pt x="11242" y="1279"/>
                      <a:pt x="12293" y="1279"/>
                    </a:cubicBezTo>
                    <a:cubicBezTo>
                      <a:pt x="17171" y="1246"/>
                      <a:pt x="22016" y="1246"/>
                      <a:pt x="26894" y="1213"/>
                    </a:cubicBezTo>
                    <a:cubicBezTo>
                      <a:pt x="27545" y="1148"/>
                      <a:pt x="27545" y="173"/>
                      <a:pt x="26894" y="108"/>
                    </a:cubicBezTo>
                    <a:lnTo>
                      <a:pt x="12813" y="108"/>
                    </a:lnTo>
                    <a:cubicBezTo>
                      <a:pt x="11748" y="108"/>
                      <a:pt x="10439" y="1"/>
                      <a:pt x="9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3286879" y="1379713"/>
                <a:ext cx="895154" cy="280161"/>
              </a:xfrm>
              <a:custGeom>
                <a:avLst/>
                <a:gdLst/>
                <a:ahLst/>
                <a:cxnLst/>
                <a:rect l="l" t="t" r="r" b="b"/>
                <a:pathLst>
                  <a:path w="41524" h="12996" extrusionOk="0">
                    <a:moveTo>
                      <a:pt x="4324" y="1"/>
                    </a:moveTo>
                    <a:cubicBezTo>
                      <a:pt x="3976" y="1"/>
                      <a:pt x="3625" y="49"/>
                      <a:pt x="3281" y="150"/>
                    </a:cubicBezTo>
                    <a:cubicBezTo>
                      <a:pt x="1687" y="670"/>
                      <a:pt x="842" y="2134"/>
                      <a:pt x="159" y="3565"/>
                    </a:cubicBezTo>
                    <a:cubicBezTo>
                      <a:pt x="0" y="3859"/>
                      <a:pt x="252" y="4123"/>
                      <a:pt x="519" y="4123"/>
                    </a:cubicBezTo>
                    <a:cubicBezTo>
                      <a:pt x="635" y="4123"/>
                      <a:pt x="753" y="4073"/>
                      <a:pt x="842" y="3955"/>
                    </a:cubicBezTo>
                    <a:lnTo>
                      <a:pt x="842" y="3922"/>
                    </a:lnTo>
                    <a:cubicBezTo>
                      <a:pt x="1784" y="2621"/>
                      <a:pt x="3066" y="1181"/>
                      <a:pt x="4476" y="1181"/>
                    </a:cubicBezTo>
                    <a:cubicBezTo>
                      <a:pt x="5110" y="1181"/>
                      <a:pt x="5769" y="1472"/>
                      <a:pt x="6435" y="2199"/>
                    </a:cubicBezTo>
                    <a:cubicBezTo>
                      <a:pt x="8126" y="4052"/>
                      <a:pt x="7703" y="6784"/>
                      <a:pt x="7573" y="9093"/>
                    </a:cubicBezTo>
                    <a:cubicBezTo>
                      <a:pt x="7476" y="10719"/>
                      <a:pt x="7573" y="12312"/>
                      <a:pt x="9427" y="12703"/>
                    </a:cubicBezTo>
                    <a:cubicBezTo>
                      <a:pt x="10163" y="12880"/>
                      <a:pt x="10963" y="12931"/>
                      <a:pt x="11774" y="12931"/>
                    </a:cubicBezTo>
                    <a:cubicBezTo>
                      <a:pt x="12899" y="12931"/>
                      <a:pt x="14047" y="12833"/>
                      <a:pt x="15085" y="12833"/>
                    </a:cubicBezTo>
                    <a:cubicBezTo>
                      <a:pt x="23670" y="12898"/>
                      <a:pt x="32256" y="12963"/>
                      <a:pt x="40841" y="12995"/>
                    </a:cubicBezTo>
                    <a:cubicBezTo>
                      <a:pt x="41524" y="12930"/>
                      <a:pt x="41524" y="11890"/>
                      <a:pt x="40841" y="11825"/>
                    </a:cubicBezTo>
                    <a:cubicBezTo>
                      <a:pt x="33719" y="11825"/>
                      <a:pt x="26565" y="11760"/>
                      <a:pt x="19443" y="11760"/>
                    </a:cubicBezTo>
                    <a:lnTo>
                      <a:pt x="10630" y="11760"/>
                    </a:lnTo>
                    <a:cubicBezTo>
                      <a:pt x="9785" y="11760"/>
                      <a:pt x="9492" y="11760"/>
                      <a:pt x="9004" y="11012"/>
                    </a:cubicBezTo>
                    <a:cubicBezTo>
                      <a:pt x="8386" y="10101"/>
                      <a:pt x="8646" y="9028"/>
                      <a:pt x="8744" y="7955"/>
                    </a:cubicBezTo>
                    <a:cubicBezTo>
                      <a:pt x="8842" y="6947"/>
                      <a:pt x="8842" y="5939"/>
                      <a:pt x="8776" y="4930"/>
                    </a:cubicBezTo>
                    <a:cubicBezTo>
                      <a:pt x="8679" y="3500"/>
                      <a:pt x="8029" y="2166"/>
                      <a:pt x="7020" y="1126"/>
                    </a:cubicBezTo>
                    <a:cubicBezTo>
                      <a:pt x="6297" y="402"/>
                      <a:pt x="5323" y="1"/>
                      <a:pt x="4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3447073" y="3278131"/>
                <a:ext cx="222150" cy="508283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3578" extrusionOk="0">
                    <a:moveTo>
                      <a:pt x="377" y="0"/>
                    </a:moveTo>
                    <a:cubicBezTo>
                      <a:pt x="186" y="0"/>
                      <a:pt x="0" y="159"/>
                      <a:pt x="77" y="410"/>
                    </a:cubicBezTo>
                    <a:cubicBezTo>
                      <a:pt x="695" y="4800"/>
                      <a:pt x="1931" y="9125"/>
                      <a:pt x="3134" y="13385"/>
                    </a:cubicBezTo>
                    <a:cubicBezTo>
                      <a:pt x="3784" y="15597"/>
                      <a:pt x="4435" y="17808"/>
                      <a:pt x="5118" y="20019"/>
                    </a:cubicBezTo>
                    <a:cubicBezTo>
                      <a:pt x="5443" y="21093"/>
                      <a:pt x="5703" y="23206"/>
                      <a:pt x="7069" y="23531"/>
                    </a:cubicBezTo>
                    <a:cubicBezTo>
                      <a:pt x="7197" y="23563"/>
                      <a:pt x="7320" y="23577"/>
                      <a:pt x="7439" y="23577"/>
                    </a:cubicBezTo>
                    <a:cubicBezTo>
                      <a:pt x="8437" y="23577"/>
                      <a:pt x="9102" y="22543"/>
                      <a:pt x="9248" y="21613"/>
                    </a:cubicBezTo>
                    <a:cubicBezTo>
                      <a:pt x="9573" y="19467"/>
                      <a:pt x="9508" y="17158"/>
                      <a:pt x="9605" y="14979"/>
                    </a:cubicBezTo>
                    <a:cubicBezTo>
                      <a:pt x="9833" y="10329"/>
                      <a:pt x="10061" y="5678"/>
                      <a:pt x="10288" y="1028"/>
                    </a:cubicBezTo>
                    <a:cubicBezTo>
                      <a:pt x="10305" y="638"/>
                      <a:pt x="10004" y="443"/>
                      <a:pt x="9695" y="443"/>
                    </a:cubicBezTo>
                    <a:cubicBezTo>
                      <a:pt x="9386" y="443"/>
                      <a:pt x="9069" y="638"/>
                      <a:pt x="9053" y="1028"/>
                    </a:cubicBezTo>
                    <a:cubicBezTo>
                      <a:pt x="8890" y="4768"/>
                      <a:pt x="8727" y="8475"/>
                      <a:pt x="8565" y="12215"/>
                    </a:cubicBezTo>
                    <a:cubicBezTo>
                      <a:pt x="8467" y="14068"/>
                      <a:pt x="8402" y="15922"/>
                      <a:pt x="8305" y="17776"/>
                    </a:cubicBezTo>
                    <a:cubicBezTo>
                      <a:pt x="8272" y="18719"/>
                      <a:pt x="8240" y="19662"/>
                      <a:pt x="8207" y="20572"/>
                    </a:cubicBezTo>
                    <a:cubicBezTo>
                      <a:pt x="8207" y="20897"/>
                      <a:pt x="8240" y="21580"/>
                      <a:pt x="8045" y="21840"/>
                    </a:cubicBezTo>
                    <a:cubicBezTo>
                      <a:pt x="7776" y="22258"/>
                      <a:pt x="7552" y="22413"/>
                      <a:pt x="7365" y="22413"/>
                    </a:cubicBezTo>
                    <a:cubicBezTo>
                      <a:pt x="6897" y="22413"/>
                      <a:pt x="6665" y="21436"/>
                      <a:pt x="6549" y="21158"/>
                    </a:cubicBezTo>
                    <a:cubicBezTo>
                      <a:pt x="4207" y="14263"/>
                      <a:pt x="2744" y="7174"/>
                      <a:pt x="695" y="248"/>
                    </a:cubicBezTo>
                    <a:cubicBezTo>
                      <a:pt x="642" y="75"/>
                      <a:pt x="508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3638719" y="1645819"/>
                <a:ext cx="512465" cy="1669909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77463" extrusionOk="0">
                    <a:moveTo>
                      <a:pt x="22861" y="1"/>
                    </a:moveTo>
                    <a:cubicBezTo>
                      <a:pt x="22650" y="1"/>
                      <a:pt x="22439" y="131"/>
                      <a:pt x="22406" y="391"/>
                    </a:cubicBezTo>
                    <a:lnTo>
                      <a:pt x="22374" y="391"/>
                    </a:lnTo>
                    <a:cubicBezTo>
                      <a:pt x="22146" y="6765"/>
                      <a:pt x="22341" y="13171"/>
                      <a:pt x="22341" y="19545"/>
                    </a:cubicBezTo>
                    <a:cubicBezTo>
                      <a:pt x="22308" y="25919"/>
                      <a:pt x="22211" y="32228"/>
                      <a:pt x="22016" y="38569"/>
                    </a:cubicBezTo>
                    <a:cubicBezTo>
                      <a:pt x="21821" y="44910"/>
                      <a:pt x="21365" y="51252"/>
                      <a:pt x="20975" y="57593"/>
                    </a:cubicBezTo>
                    <a:cubicBezTo>
                      <a:pt x="20780" y="60455"/>
                      <a:pt x="20780" y="63349"/>
                      <a:pt x="20455" y="66243"/>
                    </a:cubicBezTo>
                    <a:cubicBezTo>
                      <a:pt x="20162" y="68910"/>
                      <a:pt x="19544" y="72227"/>
                      <a:pt x="17593" y="74243"/>
                    </a:cubicBezTo>
                    <a:cubicBezTo>
                      <a:pt x="16285" y="75622"/>
                      <a:pt x="14321" y="75859"/>
                      <a:pt x="12427" y="75859"/>
                    </a:cubicBezTo>
                    <a:cubicBezTo>
                      <a:pt x="11685" y="75859"/>
                      <a:pt x="10953" y="75822"/>
                      <a:pt x="10276" y="75804"/>
                    </a:cubicBezTo>
                    <a:cubicBezTo>
                      <a:pt x="9842" y="75790"/>
                      <a:pt x="9408" y="75784"/>
                      <a:pt x="8974" y="75784"/>
                    </a:cubicBezTo>
                    <a:cubicBezTo>
                      <a:pt x="6254" y="75784"/>
                      <a:pt x="3533" y="76021"/>
                      <a:pt x="813" y="76162"/>
                    </a:cubicBezTo>
                    <a:cubicBezTo>
                      <a:pt x="10" y="76194"/>
                      <a:pt x="0" y="77463"/>
                      <a:pt x="783" y="77463"/>
                    </a:cubicBezTo>
                    <a:cubicBezTo>
                      <a:pt x="793" y="77463"/>
                      <a:pt x="803" y="77463"/>
                      <a:pt x="813" y="77462"/>
                    </a:cubicBezTo>
                    <a:cubicBezTo>
                      <a:pt x="3274" y="77354"/>
                      <a:pt x="5757" y="77179"/>
                      <a:pt x="8244" y="77179"/>
                    </a:cubicBezTo>
                    <a:cubicBezTo>
                      <a:pt x="8748" y="77179"/>
                      <a:pt x="9252" y="77186"/>
                      <a:pt x="9756" y="77202"/>
                    </a:cubicBezTo>
                    <a:cubicBezTo>
                      <a:pt x="10657" y="77228"/>
                      <a:pt x="11585" y="77279"/>
                      <a:pt x="12509" y="77279"/>
                    </a:cubicBezTo>
                    <a:cubicBezTo>
                      <a:pt x="13918" y="77279"/>
                      <a:pt x="15321" y="77160"/>
                      <a:pt x="16618" y="76649"/>
                    </a:cubicBezTo>
                    <a:cubicBezTo>
                      <a:pt x="21495" y="74731"/>
                      <a:pt x="21983" y="67544"/>
                      <a:pt x="22211" y="63121"/>
                    </a:cubicBezTo>
                    <a:cubicBezTo>
                      <a:pt x="22926" y="49951"/>
                      <a:pt x="23447" y="36748"/>
                      <a:pt x="23544" y="23545"/>
                    </a:cubicBezTo>
                    <a:cubicBezTo>
                      <a:pt x="23609" y="15805"/>
                      <a:pt x="23772" y="8098"/>
                      <a:pt x="23317" y="391"/>
                    </a:cubicBezTo>
                    <a:cubicBezTo>
                      <a:pt x="23284" y="131"/>
                      <a:pt x="23073" y="1"/>
                      <a:pt x="2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3354095" y="1375315"/>
                <a:ext cx="731899" cy="32854"/>
              </a:xfrm>
              <a:custGeom>
                <a:avLst/>
                <a:gdLst/>
                <a:ahLst/>
                <a:cxnLst/>
                <a:rect l="l" t="t" r="r" b="b"/>
                <a:pathLst>
                  <a:path w="33951" h="1524" extrusionOk="0">
                    <a:moveTo>
                      <a:pt x="10980" y="1"/>
                    </a:moveTo>
                    <a:cubicBezTo>
                      <a:pt x="7455" y="1"/>
                      <a:pt x="3923" y="50"/>
                      <a:pt x="390" y="257"/>
                    </a:cubicBezTo>
                    <a:cubicBezTo>
                      <a:pt x="0" y="257"/>
                      <a:pt x="0" y="842"/>
                      <a:pt x="390" y="842"/>
                    </a:cubicBezTo>
                    <a:cubicBezTo>
                      <a:pt x="5886" y="1232"/>
                      <a:pt x="11382" y="1135"/>
                      <a:pt x="16845" y="1200"/>
                    </a:cubicBezTo>
                    <a:cubicBezTo>
                      <a:pt x="19382" y="1200"/>
                      <a:pt x="21951" y="1232"/>
                      <a:pt x="24520" y="1297"/>
                    </a:cubicBezTo>
                    <a:cubicBezTo>
                      <a:pt x="25886" y="1330"/>
                      <a:pt x="27284" y="1362"/>
                      <a:pt x="28650" y="1395"/>
                    </a:cubicBezTo>
                    <a:cubicBezTo>
                      <a:pt x="29739" y="1418"/>
                      <a:pt x="30861" y="1524"/>
                      <a:pt x="31958" y="1524"/>
                    </a:cubicBezTo>
                    <a:cubicBezTo>
                      <a:pt x="32400" y="1524"/>
                      <a:pt x="32838" y="1507"/>
                      <a:pt x="33268" y="1460"/>
                    </a:cubicBezTo>
                    <a:cubicBezTo>
                      <a:pt x="33755" y="1395"/>
                      <a:pt x="33951" y="647"/>
                      <a:pt x="33398" y="517"/>
                    </a:cubicBezTo>
                    <a:cubicBezTo>
                      <a:pt x="31713" y="205"/>
                      <a:pt x="29921" y="172"/>
                      <a:pt x="28143" y="172"/>
                    </a:cubicBezTo>
                    <a:cubicBezTo>
                      <a:pt x="27673" y="172"/>
                      <a:pt x="27204" y="174"/>
                      <a:pt x="26738" y="174"/>
                    </a:cubicBezTo>
                    <a:cubicBezTo>
                      <a:pt x="26211" y="174"/>
                      <a:pt x="25687" y="171"/>
                      <a:pt x="25170" y="159"/>
                    </a:cubicBezTo>
                    <a:cubicBezTo>
                      <a:pt x="22504" y="94"/>
                      <a:pt x="19772" y="61"/>
                      <a:pt x="17040" y="29"/>
                    </a:cubicBezTo>
                    <a:cubicBezTo>
                      <a:pt x="15024" y="17"/>
                      <a:pt x="13003" y="1"/>
                      <a:pt x="10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4060750" y="1382213"/>
                <a:ext cx="140921" cy="279277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2955" extrusionOk="0">
                    <a:moveTo>
                      <a:pt x="619" y="1"/>
                    </a:moveTo>
                    <a:cubicBezTo>
                      <a:pt x="0" y="1"/>
                      <a:pt x="10" y="946"/>
                      <a:pt x="650" y="1010"/>
                    </a:cubicBezTo>
                    <a:cubicBezTo>
                      <a:pt x="2927" y="1237"/>
                      <a:pt x="4553" y="3254"/>
                      <a:pt x="4878" y="5400"/>
                    </a:cubicBezTo>
                    <a:cubicBezTo>
                      <a:pt x="5268" y="7774"/>
                      <a:pt x="4878" y="10213"/>
                      <a:pt x="4910" y="12619"/>
                    </a:cubicBezTo>
                    <a:cubicBezTo>
                      <a:pt x="4910" y="12824"/>
                      <a:pt x="5103" y="12955"/>
                      <a:pt x="5286" y="12955"/>
                    </a:cubicBezTo>
                    <a:cubicBezTo>
                      <a:pt x="5422" y="12955"/>
                      <a:pt x="5552" y="12883"/>
                      <a:pt x="5593" y="12717"/>
                    </a:cubicBezTo>
                    <a:cubicBezTo>
                      <a:pt x="6179" y="9953"/>
                      <a:pt x="6536" y="6278"/>
                      <a:pt x="5463" y="3579"/>
                    </a:cubicBezTo>
                    <a:cubicBezTo>
                      <a:pt x="4748" y="1725"/>
                      <a:pt x="2666" y="99"/>
                      <a:pt x="650" y="2"/>
                    </a:cubicBezTo>
                    <a:cubicBezTo>
                      <a:pt x="640" y="1"/>
                      <a:pt x="629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4073684" y="1284881"/>
                <a:ext cx="29124" cy="77176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3580" extrusionOk="0">
                    <a:moveTo>
                      <a:pt x="959" y="0"/>
                    </a:moveTo>
                    <a:cubicBezTo>
                      <a:pt x="842" y="0"/>
                      <a:pt x="730" y="56"/>
                      <a:pt x="668" y="192"/>
                    </a:cubicBezTo>
                    <a:cubicBezTo>
                      <a:pt x="213" y="1102"/>
                      <a:pt x="148" y="2305"/>
                      <a:pt x="18" y="3313"/>
                    </a:cubicBezTo>
                    <a:cubicBezTo>
                      <a:pt x="0" y="3489"/>
                      <a:pt x="143" y="3579"/>
                      <a:pt x="295" y="3579"/>
                    </a:cubicBezTo>
                    <a:cubicBezTo>
                      <a:pt x="423" y="3579"/>
                      <a:pt x="558" y="3513"/>
                      <a:pt x="603" y="3378"/>
                    </a:cubicBezTo>
                    <a:cubicBezTo>
                      <a:pt x="928" y="2468"/>
                      <a:pt x="1351" y="1330"/>
                      <a:pt x="1351" y="354"/>
                    </a:cubicBezTo>
                    <a:cubicBezTo>
                      <a:pt x="1351" y="152"/>
                      <a:pt x="1150" y="0"/>
                      <a:pt x="9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4113005" y="1302063"/>
                <a:ext cx="50811" cy="73382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3404" extrusionOk="0">
                    <a:moveTo>
                      <a:pt x="1738" y="0"/>
                    </a:moveTo>
                    <a:cubicBezTo>
                      <a:pt x="1706" y="0"/>
                      <a:pt x="1673" y="4"/>
                      <a:pt x="1641" y="12"/>
                    </a:cubicBezTo>
                    <a:cubicBezTo>
                      <a:pt x="1120" y="110"/>
                      <a:pt x="990" y="825"/>
                      <a:pt x="795" y="1281"/>
                    </a:cubicBezTo>
                    <a:cubicBezTo>
                      <a:pt x="503" y="1833"/>
                      <a:pt x="275" y="2386"/>
                      <a:pt x="47" y="2972"/>
                    </a:cubicBezTo>
                    <a:cubicBezTo>
                      <a:pt x="1" y="3204"/>
                      <a:pt x="187" y="3403"/>
                      <a:pt x="380" y="3403"/>
                    </a:cubicBezTo>
                    <a:cubicBezTo>
                      <a:pt x="457" y="3403"/>
                      <a:pt x="535" y="3371"/>
                      <a:pt x="600" y="3297"/>
                    </a:cubicBezTo>
                    <a:cubicBezTo>
                      <a:pt x="1088" y="2842"/>
                      <a:pt x="1478" y="2289"/>
                      <a:pt x="1771" y="1671"/>
                    </a:cubicBezTo>
                    <a:cubicBezTo>
                      <a:pt x="1999" y="1183"/>
                      <a:pt x="2356" y="598"/>
                      <a:pt x="1999" y="110"/>
                    </a:cubicBezTo>
                    <a:cubicBezTo>
                      <a:pt x="1925" y="37"/>
                      <a:pt x="1834" y="0"/>
                      <a:pt x="1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4148812" y="1343237"/>
                <a:ext cx="72972" cy="678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3146" extrusionOk="0">
                    <a:moveTo>
                      <a:pt x="2998" y="0"/>
                    </a:moveTo>
                    <a:cubicBezTo>
                      <a:pt x="2959" y="0"/>
                      <a:pt x="2917" y="7"/>
                      <a:pt x="2874" y="21"/>
                    </a:cubicBezTo>
                    <a:cubicBezTo>
                      <a:pt x="2354" y="184"/>
                      <a:pt x="1963" y="736"/>
                      <a:pt x="1573" y="1127"/>
                    </a:cubicBezTo>
                    <a:cubicBezTo>
                      <a:pt x="1183" y="1517"/>
                      <a:pt x="695" y="2037"/>
                      <a:pt x="240" y="2460"/>
                    </a:cubicBezTo>
                    <a:cubicBezTo>
                      <a:pt x="0" y="2726"/>
                      <a:pt x="219" y="3145"/>
                      <a:pt x="502" y="3145"/>
                    </a:cubicBezTo>
                    <a:cubicBezTo>
                      <a:pt x="565" y="3145"/>
                      <a:pt x="630" y="3125"/>
                      <a:pt x="695" y="3078"/>
                    </a:cubicBezTo>
                    <a:cubicBezTo>
                      <a:pt x="1216" y="2720"/>
                      <a:pt x="1736" y="2330"/>
                      <a:pt x="2191" y="1875"/>
                    </a:cubicBezTo>
                    <a:cubicBezTo>
                      <a:pt x="2614" y="1484"/>
                      <a:pt x="3232" y="1029"/>
                      <a:pt x="3329" y="444"/>
                    </a:cubicBezTo>
                    <a:cubicBezTo>
                      <a:pt x="3385" y="222"/>
                      <a:pt x="3227" y="0"/>
                      <a:pt x="2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3349180" y="1394825"/>
                <a:ext cx="52600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687" extrusionOk="0">
                    <a:moveTo>
                      <a:pt x="1970" y="1"/>
                    </a:moveTo>
                    <a:cubicBezTo>
                      <a:pt x="1433" y="1"/>
                      <a:pt x="903" y="533"/>
                      <a:pt x="618" y="913"/>
                    </a:cubicBezTo>
                    <a:cubicBezTo>
                      <a:pt x="261" y="1368"/>
                      <a:pt x="33" y="1888"/>
                      <a:pt x="0" y="2473"/>
                    </a:cubicBezTo>
                    <a:cubicBezTo>
                      <a:pt x="0" y="2609"/>
                      <a:pt x="115" y="2687"/>
                      <a:pt x="229" y="2687"/>
                    </a:cubicBezTo>
                    <a:cubicBezTo>
                      <a:pt x="306" y="2687"/>
                      <a:pt x="384" y="2650"/>
                      <a:pt x="423" y="2571"/>
                    </a:cubicBezTo>
                    <a:cubicBezTo>
                      <a:pt x="618" y="2148"/>
                      <a:pt x="878" y="1725"/>
                      <a:pt x="1171" y="1400"/>
                    </a:cubicBezTo>
                    <a:cubicBezTo>
                      <a:pt x="1496" y="1075"/>
                      <a:pt x="1984" y="880"/>
                      <a:pt x="2244" y="587"/>
                    </a:cubicBezTo>
                    <a:cubicBezTo>
                      <a:pt x="2439" y="360"/>
                      <a:pt x="2309" y="34"/>
                      <a:pt x="2017" y="2"/>
                    </a:cubicBezTo>
                    <a:cubicBezTo>
                      <a:pt x="2001" y="1"/>
                      <a:pt x="1985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3384922" y="1400279"/>
                <a:ext cx="43050" cy="49884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314" extrusionOk="0">
                    <a:moveTo>
                      <a:pt x="1473" y="1"/>
                    </a:moveTo>
                    <a:cubicBezTo>
                      <a:pt x="1420" y="1"/>
                      <a:pt x="1363" y="13"/>
                      <a:pt x="1302" y="42"/>
                    </a:cubicBezTo>
                    <a:cubicBezTo>
                      <a:pt x="456" y="367"/>
                      <a:pt x="1" y="1310"/>
                      <a:pt x="326" y="2188"/>
                    </a:cubicBezTo>
                    <a:cubicBezTo>
                      <a:pt x="382" y="2272"/>
                      <a:pt x="473" y="2313"/>
                      <a:pt x="565" y="2313"/>
                    </a:cubicBezTo>
                    <a:cubicBezTo>
                      <a:pt x="687" y="2313"/>
                      <a:pt x="809" y="2239"/>
                      <a:pt x="846" y="2090"/>
                    </a:cubicBezTo>
                    <a:cubicBezTo>
                      <a:pt x="879" y="1830"/>
                      <a:pt x="944" y="1570"/>
                      <a:pt x="1074" y="1310"/>
                    </a:cubicBezTo>
                    <a:cubicBezTo>
                      <a:pt x="1204" y="1115"/>
                      <a:pt x="1399" y="952"/>
                      <a:pt x="1627" y="855"/>
                    </a:cubicBezTo>
                    <a:cubicBezTo>
                      <a:pt x="1997" y="627"/>
                      <a:pt x="1844" y="1"/>
                      <a:pt x="1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2901539" y="1389953"/>
                <a:ext cx="120981" cy="98367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4563" extrusionOk="0">
                    <a:moveTo>
                      <a:pt x="5091" y="0"/>
                    </a:moveTo>
                    <a:cubicBezTo>
                      <a:pt x="2912" y="65"/>
                      <a:pt x="766" y="2179"/>
                      <a:pt x="83" y="4130"/>
                    </a:cubicBezTo>
                    <a:cubicBezTo>
                      <a:pt x="0" y="4399"/>
                      <a:pt x="194" y="4563"/>
                      <a:pt x="404" y="4563"/>
                    </a:cubicBezTo>
                    <a:cubicBezTo>
                      <a:pt x="524" y="4563"/>
                      <a:pt x="650" y="4509"/>
                      <a:pt x="733" y="4390"/>
                    </a:cubicBezTo>
                    <a:cubicBezTo>
                      <a:pt x="1254" y="3545"/>
                      <a:pt x="1969" y="2764"/>
                      <a:pt x="2750" y="2114"/>
                    </a:cubicBezTo>
                    <a:cubicBezTo>
                      <a:pt x="3530" y="1496"/>
                      <a:pt x="4441" y="1171"/>
                      <a:pt x="5286" y="683"/>
                    </a:cubicBezTo>
                    <a:cubicBezTo>
                      <a:pt x="5611" y="488"/>
                      <a:pt x="5481" y="0"/>
                      <a:pt x="5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3684270" y="3343299"/>
                <a:ext cx="31582" cy="25274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1724" extrusionOk="0">
                    <a:moveTo>
                      <a:pt x="903" y="1"/>
                    </a:moveTo>
                    <a:cubicBezTo>
                      <a:pt x="781" y="1"/>
                      <a:pt x="652" y="66"/>
                      <a:pt x="619" y="184"/>
                    </a:cubicBezTo>
                    <a:cubicBezTo>
                      <a:pt x="163" y="1907"/>
                      <a:pt x="359" y="3891"/>
                      <a:pt x="293" y="5647"/>
                    </a:cubicBezTo>
                    <a:cubicBezTo>
                      <a:pt x="261" y="7566"/>
                      <a:pt x="1" y="9614"/>
                      <a:pt x="228" y="11533"/>
                    </a:cubicBezTo>
                    <a:cubicBezTo>
                      <a:pt x="228" y="11644"/>
                      <a:pt x="334" y="11723"/>
                      <a:pt x="430" y="11723"/>
                    </a:cubicBezTo>
                    <a:cubicBezTo>
                      <a:pt x="504" y="11723"/>
                      <a:pt x="572" y="11678"/>
                      <a:pt x="586" y="11566"/>
                    </a:cubicBezTo>
                    <a:cubicBezTo>
                      <a:pt x="976" y="9745"/>
                      <a:pt x="879" y="7761"/>
                      <a:pt x="1009" y="5875"/>
                    </a:cubicBezTo>
                    <a:cubicBezTo>
                      <a:pt x="1106" y="4021"/>
                      <a:pt x="1464" y="2005"/>
                      <a:pt x="1139" y="184"/>
                    </a:cubicBezTo>
                    <a:cubicBezTo>
                      <a:pt x="1123" y="58"/>
                      <a:pt x="1016" y="1"/>
                      <a:pt x="9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3727040" y="3344442"/>
                <a:ext cx="27356" cy="110827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5141" extrusionOk="0">
                    <a:moveTo>
                      <a:pt x="602" y="1"/>
                    </a:moveTo>
                    <a:cubicBezTo>
                      <a:pt x="431" y="1"/>
                      <a:pt x="261" y="98"/>
                      <a:pt x="196" y="293"/>
                    </a:cubicBezTo>
                    <a:cubicBezTo>
                      <a:pt x="0" y="1041"/>
                      <a:pt x="163" y="1854"/>
                      <a:pt x="163" y="2635"/>
                    </a:cubicBezTo>
                    <a:cubicBezTo>
                      <a:pt x="131" y="3415"/>
                      <a:pt x="163" y="4196"/>
                      <a:pt x="293" y="4944"/>
                    </a:cubicBezTo>
                    <a:cubicBezTo>
                      <a:pt x="312" y="5059"/>
                      <a:pt x="445" y="5140"/>
                      <a:pt x="564" y="5140"/>
                    </a:cubicBezTo>
                    <a:cubicBezTo>
                      <a:pt x="647" y="5140"/>
                      <a:pt x="722" y="5102"/>
                      <a:pt x="748" y="5009"/>
                    </a:cubicBezTo>
                    <a:cubicBezTo>
                      <a:pt x="976" y="4293"/>
                      <a:pt x="1106" y="3578"/>
                      <a:pt x="1106" y="2830"/>
                    </a:cubicBezTo>
                    <a:cubicBezTo>
                      <a:pt x="1171" y="2017"/>
                      <a:pt x="1269" y="1074"/>
                      <a:pt x="1009" y="293"/>
                    </a:cubicBezTo>
                    <a:cubicBezTo>
                      <a:pt x="944" y="98"/>
                      <a:pt x="773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" name="Google Shape;283;p19"/>
            <p:cNvSpPr txBox="1"/>
            <p:nvPr/>
          </p:nvSpPr>
          <p:spPr>
            <a:xfrm>
              <a:off x="1440550" y="3437425"/>
              <a:ext cx="2265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19"/>
            <p:cNvSpPr txBox="1"/>
            <p:nvPr/>
          </p:nvSpPr>
          <p:spPr>
            <a:xfrm>
              <a:off x="1822345" y="3636799"/>
              <a:ext cx="13287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Subproblem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Graph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85" name="Google Shape;285;p19"/>
          <p:cNvSpPr txBox="1"/>
          <p:nvPr/>
        </p:nvSpPr>
        <p:spPr>
          <a:xfrm>
            <a:off x="8366433" y="1064698"/>
            <a:ext cx="10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86" name="Google Shape;286;p19"/>
          <p:cNvSpPr txBox="1"/>
          <p:nvPr/>
        </p:nvSpPr>
        <p:spPr>
          <a:xfrm>
            <a:off x="7523325" y="1247263"/>
            <a:ext cx="10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P(14)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0"/>
          <p:cNvGrpSpPr/>
          <p:nvPr/>
        </p:nvGrpSpPr>
        <p:grpSpPr>
          <a:xfrm>
            <a:off x="411018" y="2104570"/>
            <a:ext cx="6937864" cy="914012"/>
            <a:chOff x="411018" y="2104570"/>
            <a:chExt cx="6937864" cy="914012"/>
          </a:xfrm>
        </p:grpSpPr>
        <p:cxnSp>
          <p:nvCxnSpPr>
            <p:cNvPr id="292" name="Google Shape;292;p20"/>
            <p:cNvCxnSpPr/>
            <p:nvPr/>
          </p:nvCxnSpPr>
          <p:spPr>
            <a:xfrm>
              <a:off x="2759225" y="255219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93" name="Google Shape;293;p20"/>
            <p:cNvGrpSpPr/>
            <p:nvPr/>
          </p:nvGrpSpPr>
          <p:grpSpPr>
            <a:xfrm>
              <a:off x="4410125" y="2280476"/>
              <a:ext cx="2938757" cy="562200"/>
              <a:chOff x="4410125" y="2280476"/>
              <a:chExt cx="2938757" cy="562200"/>
            </a:xfrm>
          </p:grpSpPr>
          <p:sp>
            <p:nvSpPr>
              <p:cNvPr id="294" name="Google Shape;294;p20"/>
              <p:cNvSpPr/>
              <p:nvPr/>
            </p:nvSpPr>
            <p:spPr>
              <a:xfrm>
                <a:off x="4410125" y="2280476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Part (3)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 flipH="1">
                <a:off x="7000125" y="2280476"/>
                <a:ext cx="348757" cy="344573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17128" extrusionOk="0">
                    <a:moveTo>
                      <a:pt x="10293" y="1"/>
                    </a:moveTo>
                    <a:cubicBezTo>
                      <a:pt x="9796" y="1"/>
                      <a:pt x="9334" y="205"/>
                      <a:pt x="8989" y="613"/>
                    </a:cubicBezTo>
                    <a:cubicBezTo>
                      <a:pt x="2535" y="1863"/>
                      <a:pt x="102" y="9162"/>
                      <a:pt x="0" y="15279"/>
                    </a:cubicBezTo>
                    <a:cubicBezTo>
                      <a:pt x="0" y="16487"/>
                      <a:pt x="938" y="17128"/>
                      <a:pt x="1938" y="17128"/>
                    </a:cubicBezTo>
                    <a:cubicBezTo>
                      <a:pt x="2253" y="17128"/>
                      <a:pt x="2573" y="17064"/>
                      <a:pt x="2873" y="16935"/>
                    </a:cubicBezTo>
                    <a:cubicBezTo>
                      <a:pt x="5610" y="15718"/>
                      <a:pt x="6455" y="12711"/>
                      <a:pt x="7975" y="10379"/>
                    </a:cubicBezTo>
                    <a:cubicBezTo>
                      <a:pt x="9902" y="7506"/>
                      <a:pt x="12504" y="5209"/>
                      <a:pt x="15579" y="3688"/>
                    </a:cubicBezTo>
                    <a:cubicBezTo>
                      <a:pt x="17336" y="2776"/>
                      <a:pt x="16424" y="174"/>
                      <a:pt x="14633" y="140"/>
                    </a:cubicBezTo>
                    <a:lnTo>
                      <a:pt x="10409" y="5"/>
                    </a:lnTo>
                    <a:cubicBezTo>
                      <a:pt x="10370" y="2"/>
                      <a:pt x="10331" y="1"/>
                      <a:pt x="10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20"/>
            <p:cNvGrpSpPr/>
            <p:nvPr/>
          </p:nvGrpSpPr>
          <p:grpSpPr>
            <a:xfrm>
              <a:off x="411018" y="2104570"/>
              <a:ext cx="2141237" cy="914012"/>
              <a:chOff x="410949" y="2977484"/>
              <a:chExt cx="1539793" cy="686711"/>
            </a:xfrm>
          </p:grpSpPr>
          <p:sp>
            <p:nvSpPr>
              <p:cNvPr id="297" name="Google Shape;297;p20"/>
              <p:cNvSpPr/>
              <p:nvPr/>
            </p:nvSpPr>
            <p:spPr>
              <a:xfrm flipH="1">
                <a:off x="410949" y="2987583"/>
                <a:ext cx="1539793" cy="292690"/>
              </a:xfrm>
              <a:custGeom>
                <a:avLst/>
                <a:gdLst/>
                <a:ahLst/>
                <a:cxnLst/>
                <a:rect l="l" t="t" r="r" b="b"/>
                <a:pathLst>
                  <a:path w="76540" h="14549" extrusionOk="0">
                    <a:moveTo>
                      <a:pt x="23076" y="0"/>
                    </a:moveTo>
                    <a:cubicBezTo>
                      <a:pt x="20331" y="0"/>
                      <a:pt x="17595" y="555"/>
                      <a:pt x="15037" y="1665"/>
                    </a:cubicBezTo>
                    <a:cubicBezTo>
                      <a:pt x="12840" y="2645"/>
                      <a:pt x="10813" y="3963"/>
                      <a:pt x="9022" y="5585"/>
                    </a:cubicBezTo>
                    <a:cubicBezTo>
                      <a:pt x="7062" y="7241"/>
                      <a:pt x="5271" y="8998"/>
                      <a:pt x="2702" y="9539"/>
                    </a:cubicBezTo>
                    <a:cubicBezTo>
                      <a:pt x="0" y="10132"/>
                      <a:pt x="479" y="14549"/>
                      <a:pt x="3168" y="14549"/>
                    </a:cubicBezTo>
                    <a:cubicBezTo>
                      <a:pt x="3237" y="14549"/>
                      <a:pt x="3307" y="14546"/>
                      <a:pt x="3378" y="14540"/>
                    </a:cubicBezTo>
                    <a:cubicBezTo>
                      <a:pt x="21897" y="12952"/>
                      <a:pt x="40482" y="12039"/>
                      <a:pt x="59136" y="11837"/>
                    </a:cubicBezTo>
                    <a:cubicBezTo>
                      <a:pt x="61332" y="11803"/>
                      <a:pt x="63563" y="11803"/>
                      <a:pt x="65793" y="11803"/>
                    </a:cubicBezTo>
                    <a:cubicBezTo>
                      <a:pt x="66344" y="11803"/>
                      <a:pt x="66903" y="11815"/>
                      <a:pt x="67465" y="11815"/>
                    </a:cubicBezTo>
                    <a:cubicBezTo>
                      <a:pt x="68798" y="11815"/>
                      <a:pt x="70142" y="11748"/>
                      <a:pt x="71403" y="11296"/>
                    </a:cubicBezTo>
                    <a:cubicBezTo>
                      <a:pt x="74512" y="10181"/>
                      <a:pt x="76539" y="6227"/>
                      <a:pt x="74174" y="3388"/>
                    </a:cubicBezTo>
                    <a:cubicBezTo>
                      <a:pt x="73281" y="2335"/>
                      <a:pt x="71938" y="2182"/>
                      <a:pt x="70598" y="2182"/>
                    </a:cubicBezTo>
                    <a:cubicBezTo>
                      <a:pt x="70046" y="2182"/>
                      <a:pt x="69494" y="2208"/>
                      <a:pt x="68975" y="2208"/>
                    </a:cubicBezTo>
                    <a:cubicBezTo>
                      <a:pt x="68893" y="2208"/>
                      <a:pt x="68813" y="2207"/>
                      <a:pt x="68733" y="2206"/>
                    </a:cubicBezTo>
                    <a:cubicBezTo>
                      <a:pt x="66368" y="2172"/>
                      <a:pt x="64002" y="2138"/>
                      <a:pt x="61670" y="2104"/>
                    </a:cubicBezTo>
                    <a:cubicBezTo>
                      <a:pt x="60552" y="2094"/>
                      <a:pt x="59436" y="2090"/>
                      <a:pt x="58322" y="2090"/>
                    </a:cubicBezTo>
                    <a:cubicBezTo>
                      <a:pt x="55632" y="2090"/>
                      <a:pt x="52949" y="2114"/>
                      <a:pt x="50248" y="2138"/>
                    </a:cubicBezTo>
                    <a:cubicBezTo>
                      <a:pt x="49809" y="1665"/>
                      <a:pt x="49235" y="1361"/>
                      <a:pt x="48559" y="1293"/>
                    </a:cubicBezTo>
                    <a:cubicBezTo>
                      <a:pt x="44693" y="857"/>
                      <a:pt x="40814" y="446"/>
                      <a:pt x="36938" y="446"/>
                    </a:cubicBezTo>
                    <a:cubicBezTo>
                      <a:pt x="34512" y="446"/>
                      <a:pt x="32088" y="607"/>
                      <a:pt x="29669" y="1023"/>
                    </a:cubicBezTo>
                    <a:lnTo>
                      <a:pt x="29567" y="1057"/>
                    </a:lnTo>
                    <a:cubicBezTo>
                      <a:pt x="27455" y="353"/>
                      <a:pt x="25262" y="0"/>
                      <a:pt x="2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0"/>
              <p:cNvSpPr/>
              <p:nvPr/>
            </p:nvSpPr>
            <p:spPr>
              <a:xfrm flipH="1">
                <a:off x="479610" y="2977484"/>
                <a:ext cx="1417459" cy="686711"/>
              </a:xfrm>
              <a:custGeom>
                <a:avLst/>
                <a:gdLst/>
                <a:ahLst/>
                <a:cxnLst/>
                <a:rect l="l" t="t" r="r" b="b"/>
                <a:pathLst>
                  <a:path w="70459" h="34135" extrusionOk="0">
                    <a:moveTo>
                      <a:pt x="20299" y="1240"/>
                    </a:moveTo>
                    <a:cubicBezTo>
                      <a:pt x="21395" y="1240"/>
                      <a:pt x="22505" y="1319"/>
                      <a:pt x="23588" y="1356"/>
                    </a:cubicBezTo>
                    <a:lnTo>
                      <a:pt x="32881" y="1626"/>
                    </a:lnTo>
                    <a:lnTo>
                      <a:pt x="68904" y="2640"/>
                    </a:lnTo>
                    <a:cubicBezTo>
                      <a:pt x="68971" y="6256"/>
                      <a:pt x="68904" y="9838"/>
                      <a:pt x="68735" y="13454"/>
                    </a:cubicBezTo>
                    <a:cubicBezTo>
                      <a:pt x="57677" y="12376"/>
                      <a:pt x="46585" y="11836"/>
                      <a:pt x="35494" y="11836"/>
                    </a:cubicBezTo>
                    <a:cubicBezTo>
                      <a:pt x="24316" y="11836"/>
                      <a:pt x="13138" y="12385"/>
                      <a:pt x="1994" y="13487"/>
                    </a:cubicBezTo>
                    <a:cubicBezTo>
                      <a:pt x="3954" y="11764"/>
                      <a:pt x="5948" y="10041"/>
                      <a:pt x="7942" y="8317"/>
                    </a:cubicBezTo>
                    <a:cubicBezTo>
                      <a:pt x="10240" y="6391"/>
                      <a:pt x="12504" y="4195"/>
                      <a:pt x="15004" y="2539"/>
                    </a:cubicBezTo>
                    <a:cubicBezTo>
                      <a:pt x="16584" y="1471"/>
                      <a:pt x="18420" y="1240"/>
                      <a:pt x="20299" y="1240"/>
                    </a:cubicBezTo>
                    <a:close/>
                    <a:moveTo>
                      <a:pt x="20159" y="1"/>
                    </a:moveTo>
                    <a:cubicBezTo>
                      <a:pt x="17926" y="1"/>
                      <a:pt x="16024" y="265"/>
                      <a:pt x="14092" y="1626"/>
                    </a:cubicBezTo>
                    <a:cubicBezTo>
                      <a:pt x="9226" y="5073"/>
                      <a:pt x="4765" y="9331"/>
                      <a:pt x="305" y="13285"/>
                    </a:cubicBezTo>
                    <a:cubicBezTo>
                      <a:pt x="136" y="13420"/>
                      <a:pt x="68" y="13690"/>
                      <a:pt x="170" y="13927"/>
                    </a:cubicBezTo>
                    <a:cubicBezTo>
                      <a:pt x="102" y="14028"/>
                      <a:pt x="34" y="14130"/>
                      <a:pt x="68" y="14265"/>
                    </a:cubicBezTo>
                    <a:lnTo>
                      <a:pt x="1" y="32513"/>
                    </a:lnTo>
                    <a:cubicBezTo>
                      <a:pt x="1" y="32935"/>
                      <a:pt x="322" y="33146"/>
                      <a:pt x="643" y="33146"/>
                    </a:cubicBezTo>
                    <a:cubicBezTo>
                      <a:pt x="964" y="33146"/>
                      <a:pt x="1285" y="32935"/>
                      <a:pt x="1285" y="32513"/>
                    </a:cubicBezTo>
                    <a:cubicBezTo>
                      <a:pt x="1285" y="26633"/>
                      <a:pt x="1285" y="20719"/>
                      <a:pt x="1318" y="14839"/>
                    </a:cubicBezTo>
                    <a:cubicBezTo>
                      <a:pt x="12700" y="13686"/>
                      <a:pt x="24117" y="13111"/>
                      <a:pt x="35537" y="13111"/>
                    </a:cubicBezTo>
                    <a:cubicBezTo>
                      <a:pt x="46530" y="13111"/>
                      <a:pt x="57526" y="13643"/>
                      <a:pt x="68498" y="14704"/>
                    </a:cubicBezTo>
                    <a:cubicBezTo>
                      <a:pt x="69005" y="20956"/>
                      <a:pt x="69174" y="27241"/>
                      <a:pt x="68971" y="33526"/>
                    </a:cubicBezTo>
                    <a:cubicBezTo>
                      <a:pt x="68971" y="33932"/>
                      <a:pt x="69284" y="34135"/>
                      <a:pt x="69601" y="34135"/>
                    </a:cubicBezTo>
                    <a:cubicBezTo>
                      <a:pt x="69917" y="34135"/>
                      <a:pt x="70238" y="33932"/>
                      <a:pt x="70255" y="33526"/>
                    </a:cubicBezTo>
                    <a:cubicBezTo>
                      <a:pt x="70458" y="27241"/>
                      <a:pt x="70289" y="20956"/>
                      <a:pt x="69748" y="14670"/>
                    </a:cubicBezTo>
                    <a:cubicBezTo>
                      <a:pt x="69884" y="14569"/>
                      <a:pt x="69951" y="14400"/>
                      <a:pt x="69951" y="14265"/>
                    </a:cubicBezTo>
                    <a:cubicBezTo>
                      <a:pt x="70188" y="10176"/>
                      <a:pt x="70222" y="6121"/>
                      <a:pt x="70154" y="2032"/>
                    </a:cubicBezTo>
                    <a:cubicBezTo>
                      <a:pt x="70120" y="1694"/>
                      <a:pt x="69850" y="1424"/>
                      <a:pt x="69512" y="1424"/>
                    </a:cubicBezTo>
                    <a:lnTo>
                      <a:pt x="30312" y="275"/>
                    </a:lnTo>
                    <a:cubicBezTo>
                      <a:pt x="27102" y="207"/>
                      <a:pt x="23858" y="72"/>
                      <a:pt x="20614" y="4"/>
                    </a:cubicBezTo>
                    <a:cubicBezTo>
                      <a:pt x="20461" y="2"/>
                      <a:pt x="20309" y="1"/>
                      <a:pt x="20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20"/>
            <p:cNvGrpSpPr/>
            <p:nvPr/>
          </p:nvGrpSpPr>
          <p:grpSpPr>
            <a:xfrm>
              <a:off x="3080390" y="2414818"/>
              <a:ext cx="801600" cy="293517"/>
              <a:chOff x="2644350" y="2414818"/>
              <a:chExt cx="801600" cy="293517"/>
            </a:xfrm>
          </p:grpSpPr>
          <p:sp>
            <p:nvSpPr>
              <p:cNvPr id="300" name="Google Shape;300;p20"/>
              <p:cNvSpPr/>
              <p:nvPr/>
            </p:nvSpPr>
            <p:spPr>
              <a:xfrm rot="413174">
                <a:off x="2708475" y="2454412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FFD9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0"/>
              <p:cNvSpPr txBox="1"/>
              <p:nvPr/>
            </p:nvSpPr>
            <p:spPr>
              <a:xfrm>
                <a:off x="2644350" y="2414876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02" name="Google Shape;302;p20"/>
          <p:cNvGrpSpPr/>
          <p:nvPr/>
        </p:nvGrpSpPr>
        <p:grpSpPr>
          <a:xfrm>
            <a:off x="439385" y="2991901"/>
            <a:ext cx="7470890" cy="914038"/>
            <a:chOff x="439385" y="2991901"/>
            <a:chExt cx="7470890" cy="914038"/>
          </a:xfrm>
        </p:grpSpPr>
        <p:cxnSp>
          <p:nvCxnSpPr>
            <p:cNvPr id="303" name="Google Shape;303;p20"/>
            <p:cNvCxnSpPr/>
            <p:nvPr/>
          </p:nvCxnSpPr>
          <p:spPr>
            <a:xfrm>
              <a:off x="3341550" y="3440140"/>
              <a:ext cx="16509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4" name="Google Shape;304;p20"/>
            <p:cNvGrpSpPr/>
            <p:nvPr/>
          </p:nvGrpSpPr>
          <p:grpSpPr>
            <a:xfrm>
              <a:off x="4981075" y="3167820"/>
              <a:ext cx="2929200" cy="562200"/>
              <a:chOff x="4981075" y="3167820"/>
              <a:chExt cx="2929200" cy="562200"/>
            </a:xfrm>
          </p:grpSpPr>
          <p:sp>
            <p:nvSpPr>
              <p:cNvPr id="305" name="Google Shape;305;p20"/>
              <p:cNvSpPr/>
              <p:nvPr/>
            </p:nvSpPr>
            <p:spPr>
              <a:xfrm>
                <a:off x="4981075" y="3167820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Part (2)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 rot="5400000" flipH="1">
                <a:off x="7524434" y="3344179"/>
                <a:ext cx="292328" cy="479354"/>
              </a:xfrm>
              <a:custGeom>
                <a:avLst/>
                <a:gdLst/>
                <a:ahLst/>
                <a:cxnLst/>
                <a:rect l="l" t="t" r="r" b="b"/>
                <a:pathLst>
                  <a:path w="20074" h="32917" extrusionOk="0">
                    <a:moveTo>
                      <a:pt x="14705" y="1"/>
                    </a:moveTo>
                    <a:cubicBezTo>
                      <a:pt x="12999" y="1"/>
                      <a:pt x="11342" y="342"/>
                      <a:pt x="9868" y="1403"/>
                    </a:cubicBezTo>
                    <a:cubicBezTo>
                      <a:pt x="6353" y="2012"/>
                      <a:pt x="3177" y="3431"/>
                      <a:pt x="1893" y="6844"/>
                    </a:cubicBezTo>
                    <a:cubicBezTo>
                      <a:pt x="710" y="10020"/>
                      <a:pt x="507" y="13839"/>
                      <a:pt x="271" y="17218"/>
                    </a:cubicBezTo>
                    <a:cubicBezTo>
                      <a:pt x="0" y="21037"/>
                      <a:pt x="34" y="24855"/>
                      <a:pt x="372" y="28674"/>
                    </a:cubicBezTo>
                    <a:cubicBezTo>
                      <a:pt x="440" y="29688"/>
                      <a:pt x="1251" y="30499"/>
                      <a:pt x="2264" y="30532"/>
                    </a:cubicBezTo>
                    <a:cubicBezTo>
                      <a:pt x="2061" y="31975"/>
                      <a:pt x="3300" y="32917"/>
                      <a:pt x="4400" y="32917"/>
                    </a:cubicBezTo>
                    <a:cubicBezTo>
                      <a:pt x="5130" y="32917"/>
                      <a:pt x="5800" y="32503"/>
                      <a:pt x="5948" y="31546"/>
                    </a:cubicBezTo>
                    <a:cubicBezTo>
                      <a:pt x="6421" y="28505"/>
                      <a:pt x="6860" y="25464"/>
                      <a:pt x="7333" y="22388"/>
                    </a:cubicBezTo>
                    <a:cubicBezTo>
                      <a:pt x="7502" y="22219"/>
                      <a:pt x="7637" y="21983"/>
                      <a:pt x="7705" y="21746"/>
                    </a:cubicBezTo>
                    <a:cubicBezTo>
                      <a:pt x="10104" y="14954"/>
                      <a:pt x="14126" y="8905"/>
                      <a:pt x="19397" y="4005"/>
                    </a:cubicBezTo>
                    <a:cubicBezTo>
                      <a:pt x="19938" y="3465"/>
                      <a:pt x="20073" y="2654"/>
                      <a:pt x="19769" y="1944"/>
                    </a:cubicBezTo>
                    <a:cubicBezTo>
                      <a:pt x="19735" y="1201"/>
                      <a:pt x="19161" y="525"/>
                      <a:pt x="18417" y="390"/>
                    </a:cubicBezTo>
                    <a:cubicBezTo>
                      <a:pt x="17187" y="177"/>
                      <a:pt x="15933" y="1"/>
                      <a:pt x="14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20"/>
            <p:cNvGrpSpPr/>
            <p:nvPr/>
          </p:nvGrpSpPr>
          <p:grpSpPr>
            <a:xfrm>
              <a:off x="439385" y="2991901"/>
              <a:ext cx="2741589" cy="914038"/>
              <a:chOff x="431348" y="3618166"/>
              <a:chExt cx="1971515" cy="615555"/>
            </a:xfrm>
          </p:grpSpPr>
          <p:sp>
            <p:nvSpPr>
              <p:cNvPr id="308" name="Google Shape;308;p20"/>
              <p:cNvSpPr/>
              <p:nvPr/>
            </p:nvSpPr>
            <p:spPr>
              <a:xfrm flipH="1">
                <a:off x="431348" y="3631544"/>
                <a:ext cx="1948400" cy="267704"/>
              </a:xfrm>
              <a:custGeom>
                <a:avLst/>
                <a:gdLst/>
                <a:ahLst/>
                <a:cxnLst/>
                <a:rect l="l" t="t" r="r" b="b"/>
                <a:pathLst>
                  <a:path w="96851" h="13307" extrusionOk="0">
                    <a:moveTo>
                      <a:pt x="72095" y="1"/>
                    </a:moveTo>
                    <a:cubicBezTo>
                      <a:pt x="62763" y="1"/>
                      <a:pt x="53430" y="402"/>
                      <a:pt x="44134" y="1183"/>
                    </a:cubicBezTo>
                    <a:cubicBezTo>
                      <a:pt x="40164" y="610"/>
                      <a:pt x="36143" y="401"/>
                      <a:pt x="32115" y="401"/>
                    </a:cubicBezTo>
                    <a:cubicBezTo>
                      <a:pt x="26886" y="401"/>
                      <a:pt x="21646" y="753"/>
                      <a:pt x="16492" y="1116"/>
                    </a:cubicBezTo>
                    <a:cubicBezTo>
                      <a:pt x="15072" y="1251"/>
                      <a:pt x="13991" y="2467"/>
                      <a:pt x="13991" y="3887"/>
                    </a:cubicBezTo>
                    <a:cubicBezTo>
                      <a:pt x="13079" y="4360"/>
                      <a:pt x="12132" y="4833"/>
                      <a:pt x="11254" y="5374"/>
                    </a:cubicBezTo>
                    <a:cubicBezTo>
                      <a:pt x="9260" y="6489"/>
                      <a:pt x="7300" y="7739"/>
                      <a:pt x="5103" y="8111"/>
                    </a:cubicBezTo>
                    <a:lnTo>
                      <a:pt x="3279" y="8212"/>
                    </a:lnTo>
                    <a:cubicBezTo>
                      <a:pt x="35" y="8415"/>
                      <a:pt x="1" y="13112"/>
                      <a:pt x="3279" y="13281"/>
                    </a:cubicBezTo>
                    <a:cubicBezTo>
                      <a:pt x="3506" y="13298"/>
                      <a:pt x="3733" y="13307"/>
                      <a:pt x="3959" y="13307"/>
                    </a:cubicBezTo>
                    <a:cubicBezTo>
                      <a:pt x="4609" y="13307"/>
                      <a:pt x="5254" y="13237"/>
                      <a:pt x="5881" y="13112"/>
                    </a:cubicBezTo>
                    <a:lnTo>
                      <a:pt x="56739" y="10003"/>
                    </a:lnTo>
                    <a:lnTo>
                      <a:pt x="56806" y="10037"/>
                    </a:lnTo>
                    <a:cubicBezTo>
                      <a:pt x="59159" y="11009"/>
                      <a:pt x="61492" y="11187"/>
                      <a:pt x="63923" y="11187"/>
                    </a:cubicBezTo>
                    <a:cubicBezTo>
                      <a:pt x="64704" y="11187"/>
                      <a:pt x="65496" y="11169"/>
                      <a:pt x="66302" y="11152"/>
                    </a:cubicBezTo>
                    <a:lnTo>
                      <a:pt x="77690" y="10916"/>
                    </a:lnTo>
                    <a:cubicBezTo>
                      <a:pt x="83806" y="10814"/>
                      <a:pt x="90328" y="11186"/>
                      <a:pt x="95262" y="7029"/>
                    </a:cubicBezTo>
                    <a:cubicBezTo>
                      <a:pt x="96850" y="5678"/>
                      <a:pt x="95701" y="2805"/>
                      <a:pt x="93708" y="2704"/>
                    </a:cubicBezTo>
                    <a:cubicBezTo>
                      <a:pt x="93539" y="1521"/>
                      <a:pt x="92525" y="609"/>
                      <a:pt x="91308" y="575"/>
                    </a:cubicBezTo>
                    <a:cubicBezTo>
                      <a:pt x="84911" y="190"/>
                      <a:pt x="78503" y="1"/>
                      <a:pt x="72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0"/>
              <p:cNvSpPr/>
              <p:nvPr/>
            </p:nvSpPr>
            <p:spPr>
              <a:xfrm flipH="1">
                <a:off x="470778" y="3618166"/>
                <a:ext cx="1932085" cy="615555"/>
              </a:xfrm>
              <a:custGeom>
                <a:avLst/>
                <a:gdLst/>
                <a:ahLst/>
                <a:cxnLst/>
                <a:rect l="l" t="t" r="r" b="b"/>
                <a:pathLst>
                  <a:path w="96040" h="30598" extrusionOk="0">
                    <a:moveTo>
                      <a:pt x="29442" y="1215"/>
                    </a:moveTo>
                    <a:cubicBezTo>
                      <a:pt x="31280" y="1215"/>
                      <a:pt x="33125" y="1326"/>
                      <a:pt x="34909" y="1341"/>
                    </a:cubicBezTo>
                    <a:lnTo>
                      <a:pt x="46804" y="1477"/>
                    </a:lnTo>
                    <a:cubicBezTo>
                      <a:pt x="62652" y="1679"/>
                      <a:pt x="78467" y="1916"/>
                      <a:pt x="94316" y="2186"/>
                    </a:cubicBezTo>
                    <a:cubicBezTo>
                      <a:pt x="94451" y="5092"/>
                      <a:pt x="94519" y="7999"/>
                      <a:pt x="94485" y="10938"/>
                    </a:cubicBezTo>
                    <a:cubicBezTo>
                      <a:pt x="84870" y="10463"/>
                      <a:pt x="75248" y="10278"/>
                      <a:pt x="65623" y="10278"/>
                    </a:cubicBezTo>
                    <a:cubicBezTo>
                      <a:pt x="45143" y="10278"/>
                      <a:pt x="24651" y="11117"/>
                      <a:pt x="4191" y="11783"/>
                    </a:cubicBezTo>
                    <a:lnTo>
                      <a:pt x="12369" y="7390"/>
                    </a:lnTo>
                    <a:cubicBezTo>
                      <a:pt x="15782" y="5566"/>
                      <a:pt x="19229" y="3301"/>
                      <a:pt x="22878" y="2085"/>
                    </a:cubicBezTo>
                    <a:cubicBezTo>
                      <a:pt x="24975" y="1380"/>
                      <a:pt x="27204" y="1215"/>
                      <a:pt x="29442" y="1215"/>
                    </a:cubicBezTo>
                    <a:close/>
                    <a:moveTo>
                      <a:pt x="29090" y="1"/>
                    </a:moveTo>
                    <a:cubicBezTo>
                      <a:pt x="26740" y="1"/>
                      <a:pt x="24412" y="156"/>
                      <a:pt x="22169" y="970"/>
                    </a:cubicBezTo>
                    <a:cubicBezTo>
                      <a:pt x="18654" y="2254"/>
                      <a:pt x="15376" y="4349"/>
                      <a:pt x="12099" y="6106"/>
                    </a:cubicBezTo>
                    <a:lnTo>
                      <a:pt x="1353" y="11851"/>
                    </a:lnTo>
                    <a:lnTo>
                      <a:pt x="879" y="11851"/>
                    </a:lnTo>
                    <a:cubicBezTo>
                      <a:pt x="542" y="11851"/>
                      <a:pt x="237" y="12155"/>
                      <a:pt x="237" y="12493"/>
                    </a:cubicBezTo>
                    <a:cubicBezTo>
                      <a:pt x="170" y="18305"/>
                      <a:pt x="68" y="24151"/>
                      <a:pt x="1" y="29964"/>
                    </a:cubicBezTo>
                    <a:cubicBezTo>
                      <a:pt x="1" y="30386"/>
                      <a:pt x="313" y="30597"/>
                      <a:pt x="626" y="30597"/>
                    </a:cubicBezTo>
                    <a:cubicBezTo>
                      <a:pt x="939" y="30597"/>
                      <a:pt x="1251" y="30386"/>
                      <a:pt x="1251" y="29964"/>
                    </a:cubicBezTo>
                    <a:cubicBezTo>
                      <a:pt x="1353" y="24354"/>
                      <a:pt x="1420" y="18778"/>
                      <a:pt x="1488" y="13203"/>
                    </a:cubicBezTo>
                    <a:cubicBezTo>
                      <a:pt x="1555" y="13203"/>
                      <a:pt x="1589" y="13169"/>
                      <a:pt x="1623" y="13135"/>
                    </a:cubicBezTo>
                    <a:lnTo>
                      <a:pt x="1690" y="13101"/>
                    </a:lnTo>
                    <a:cubicBezTo>
                      <a:pt x="23027" y="12448"/>
                      <a:pt x="44395" y="11536"/>
                      <a:pt x="65751" y="11536"/>
                    </a:cubicBezTo>
                    <a:cubicBezTo>
                      <a:pt x="75310" y="11536"/>
                      <a:pt x="84867" y="11719"/>
                      <a:pt x="94417" y="12189"/>
                    </a:cubicBezTo>
                    <a:lnTo>
                      <a:pt x="94417" y="12797"/>
                    </a:lnTo>
                    <a:cubicBezTo>
                      <a:pt x="94417" y="12932"/>
                      <a:pt x="94451" y="13101"/>
                      <a:pt x="94552" y="13203"/>
                    </a:cubicBezTo>
                    <a:cubicBezTo>
                      <a:pt x="94688" y="18677"/>
                      <a:pt x="94316" y="24185"/>
                      <a:pt x="94552" y="29660"/>
                    </a:cubicBezTo>
                    <a:cubicBezTo>
                      <a:pt x="94570" y="30069"/>
                      <a:pt x="94906" y="30281"/>
                      <a:pt x="95230" y="30281"/>
                    </a:cubicBezTo>
                    <a:cubicBezTo>
                      <a:pt x="95547" y="30281"/>
                      <a:pt x="95853" y="30078"/>
                      <a:pt x="95837" y="29660"/>
                    </a:cubicBezTo>
                    <a:cubicBezTo>
                      <a:pt x="95566" y="23644"/>
                      <a:pt x="96039" y="17629"/>
                      <a:pt x="95769" y="11614"/>
                    </a:cubicBezTo>
                    <a:cubicBezTo>
                      <a:pt x="95769" y="11513"/>
                      <a:pt x="95735" y="11445"/>
                      <a:pt x="95701" y="11344"/>
                    </a:cubicBezTo>
                    <a:cubicBezTo>
                      <a:pt x="95769" y="8100"/>
                      <a:pt x="95701" y="4822"/>
                      <a:pt x="95532" y="1578"/>
                    </a:cubicBezTo>
                    <a:cubicBezTo>
                      <a:pt x="95532" y="1240"/>
                      <a:pt x="95262" y="936"/>
                      <a:pt x="94924" y="936"/>
                    </a:cubicBezTo>
                    <a:cubicBezTo>
                      <a:pt x="78332" y="666"/>
                      <a:pt x="61740" y="429"/>
                      <a:pt x="45148" y="226"/>
                    </a:cubicBezTo>
                    <a:lnTo>
                      <a:pt x="32881" y="57"/>
                    </a:lnTo>
                    <a:cubicBezTo>
                      <a:pt x="31618" y="46"/>
                      <a:pt x="30351" y="1"/>
                      <a:pt x="29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20"/>
            <p:cNvGrpSpPr/>
            <p:nvPr/>
          </p:nvGrpSpPr>
          <p:grpSpPr>
            <a:xfrm>
              <a:off x="3680224" y="3302162"/>
              <a:ext cx="801600" cy="293517"/>
              <a:chOff x="3196725" y="3302162"/>
              <a:chExt cx="801600" cy="293517"/>
            </a:xfrm>
          </p:grpSpPr>
          <p:sp>
            <p:nvSpPr>
              <p:cNvPr id="311" name="Google Shape;311;p20"/>
              <p:cNvSpPr/>
              <p:nvPr/>
            </p:nvSpPr>
            <p:spPr>
              <a:xfrm rot="413174">
                <a:off x="3260850" y="3341756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B4DB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0"/>
              <p:cNvSpPr txBox="1"/>
              <p:nvPr/>
            </p:nvSpPr>
            <p:spPr>
              <a:xfrm>
                <a:off x="3196725" y="3302220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13" name="Google Shape;313;p20"/>
          <p:cNvGrpSpPr/>
          <p:nvPr/>
        </p:nvGrpSpPr>
        <p:grpSpPr>
          <a:xfrm>
            <a:off x="460199" y="3878618"/>
            <a:ext cx="8248112" cy="917984"/>
            <a:chOff x="460199" y="3878618"/>
            <a:chExt cx="8248112" cy="917984"/>
          </a:xfrm>
        </p:grpSpPr>
        <p:cxnSp>
          <p:nvCxnSpPr>
            <p:cNvPr id="314" name="Google Shape;314;p20"/>
            <p:cNvCxnSpPr/>
            <p:nvPr/>
          </p:nvCxnSpPr>
          <p:spPr>
            <a:xfrm>
              <a:off x="4286400" y="4345625"/>
              <a:ext cx="1471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15" name="Google Shape;315;p20"/>
            <p:cNvGrpSpPr/>
            <p:nvPr/>
          </p:nvGrpSpPr>
          <p:grpSpPr>
            <a:xfrm>
              <a:off x="5757550" y="4056509"/>
              <a:ext cx="2950761" cy="562200"/>
              <a:chOff x="5757550" y="4056509"/>
              <a:chExt cx="2950761" cy="562200"/>
            </a:xfrm>
          </p:grpSpPr>
          <p:sp>
            <p:nvSpPr>
              <p:cNvPr id="316" name="Google Shape;316;p20"/>
              <p:cNvSpPr/>
              <p:nvPr/>
            </p:nvSpPr>
            <p:spPr>
              <a:xfrm>
                <a:off x="5757550" y="4056509"/>
                <a:ext cx="2929200" cy="562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36575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Part (1)</a:t>
                </a:r>
                <a:endParaRPr sz="1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 rot="-458925" flipH="1">
                <a:off x="8341089" y="4077830"/>
                <a:ext cx="344615" cy="362720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18031" extrusionOk="0">
                    <a:moveTo>
                      <a:pt x="14574" y="1"/>
                    </a:moveTo>
                    <a:cubicBezTo>
                      <a:pt x="14562" y="1"/>
                      <a:pt x="14550" y="1"/>
                      <a:pt x="14538" y="1"/>
                    </a:cubicBezTo>
                    <a:cubicBezTo>
                      <a:pt x="10550" y="35"/>
                      <a:pt x="6157" y="406"/>
                      <a:pt x="3285" y="3549"/>
                    </a:cubicBezTo>
                    <a:cubicBezTo>
                      <a:pt x="413" y="6692"/>
                      <a:pt x="784" y="11659"/>
                      <a:pt x="548" y="15647"/>
                    </a:cubicBezTo>
                    <a:cubicBezTo>
                      <a:pt x="1" y="16969"/>
                      <a:pt x="1130" y="18030"/>
                      <a:pt x="2349" y="18030"/>
                    </a:cubicBezTo>
                    <a:cubicBezTo>
                      <a:pt x="2936" y="18030"/>
                      <a:pt x="3544" y="17784"/>
                      <a:pt x="3995" y="17201"/>
                    </a:cubicBezTo>
                    <a:lnTo>
                      <a:pt x="9570" y="10003"/>
                    </a:lnTo>
                    <a:cubicBezTo>
                      <a:pt x="9739" y="9767"/>
                      <a:pt x="9875" y="9463"/>
                      <a:pt x="9942" y="9159"/>
                    </a:cubicBezTo>
                    <a:cubicBezTo>
                      <a:pt x="11024" y="7942"/>
                      <a:pt x="12139" y="6726"/>
                      <a:pt x="13321" y="5577"/>
                    </a:cubicBezTo>
                    <a:cubicBezTo>
                      <a:pt x="13693" y="5442"/>
                      <a:pt x="13964" y="5137"/>
                      <a:pt x="14132" y="4799"/>
                    </a:cubicBezTo>
                    <a:cubicBezTo>
                      <a:pt x="14707" y="4259"/>
                      <a:pt x="15281" y="3752"/>
                      <a:pt x="15890" y="3245"/>
                    </a:cubicBezTo>
                    <a:cubicBezTo>
                      <a:pt x="17130" y="2138"/>
                      <a:pt x="16109" y="1"/>
                      <a:pt x="14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p20"/>
            <p:cNvGrpSpPr/>
            <p:nvPr/>
          </p:nvGrpSpPr>
          <p:grpSpPr>
            <a:xfrm>
              <a:off x="460199" y="3878618"/>
              <a:ext cx="3631150" cy="917984"/>
              <a:chOff x="446315" y="4208715"/>
              <a:chExt cx="2611211" cy="587773"/>
            </a:xfrm>
          </p:grpSpPr>
          <p:sp>
            <p:nvSpPr>
              <p:cNvPr id="319" name="Google Shape;319;p20"/>
              <p:cNvSpPr/>
              <p:nvPr/>
            </p:nvSpPr>
            <p:spPr>
              <a:xfrm flipH="1">
                <a:off x="480294" y="4209520"/>
                <a:ext cx="2488837" cy="249397"/>
              </a:xfrm>
              <a:custGeom>
                <a:avLst/>
                <a:gdLst/>
                <a:ahLst/>
                <a:cxnLst/>
                <a:rect l="l" t="t" r="r" b="b"/>
                <a:pathLst>
                  <a:path w="123715" h="12397" extrusionOk="0">
                    <a:moveTo>
                      <a:pt x="26993" y="1"/>
                    </a:moveTo>
                    <a:cubicBezTo>
                      <a:pt x="26575" y="1"/>
                      <a:pt x="26130" y="132"/>
                      <a:pt x="25682" y="433"/>
                    </a:cubicBezTo>
                    <a:cubicBezTo>
                      <a:pt x="24499" y="1211"/>
                      <a:pt x="23249" y="1954"/>
                      <a:pt x="21999" y="2630"/>
                    </a:cubicBezTo>
                    <a:cubicBezTo>
                      <a:pt x="21627" y="2698"/>
                      <a:pt x="21221" y="2765"/>
                      <a:pt x="20850" y="2833"/>
                    </a:cubicBezTo>
                    <a:cubicBezTo>
                      <a:pt x="20241" y="2968"/>
                      <a:pt x="19735" y="3340"/>
                      <a:pt x="19430" y="3847"/>
                    </a:cubicBezTo>
                    <a:cubicBezTo>
                      <a:pt x="15713" y="5502"/>
                      <a:pt x="11759" y="6584"/>
                      <a:pt x="7704" y="7057"/>
                    </a:cubicBezTo>
                    <a:lnTo>
                      <a:pt x="3278" y="7327"/>
                    </a:lnTo>
                    <a:cubicBezTo>
                      <a:pt x="78" y="7529"/>
                      <a:pt x="0" y="12396"/>
                      <a:pt x="3244" y="12396"/>
                    </a:cubicBezTo>
                    <a:cubicBezTo>
                      <a:pt x="3255" y="12396"/>
                      <a:pt x="3266" y="12396"/>
                      <a:pt x="3278" y="12396"/>
                    </a:cubicBezTo>
                    <a:cubicBezTo>
                      <a:pt x="4900" y="12396"/>
                      <a:pt x="6522" y="12295"/>
                      <a:pt x="8144" y="12126"/>
                    </a:cubicBezTo>
                    <a:cubicBezTo>
                      <a:pt x="37070" y="10335"/>
                      <a:pt x="65997" y="9287"/>
                      <a:pt x="94957" y="8882"/>
                    </a:cubicBezTo>
                    <a:cubicBezTo>
                      <a:pt x="102131" y="8798"/>
                      <a:pt x="109282" y="8738"/>
                      <a:pt x="116448" y="8738"/>
                    </a:cubicBezTo>
                    <a:cubicBezTo>
                      <a:pt x="117991" y="8738"/>
                      <a:pt x="119534" y="8740"/>
                      <a:pt x="121078" y="8746"/>
                    </a:cubicBezTo>
                    <a:cubicBezTo>
                      <a:pt x="122363" y="8746"/>
                      <a:pt x="123714" y="7564"/>
                      <a:pt x="123613" y="6212"/>
                    </a:cubicBezTo>
                    <a:cubicBezTo>
                      <a:pt x="123512" y="5333"/>
                      <a:pt x="123444" y="4455"/>
                      <a:pt x="123376" y="3576"/>
                    </a:cubicBezTo>
                    <a:cubicBezTo>
                      <a:pt x="123241" y="2224"/>
                      <a:pt x="122295" y="1042"/>
                      <a:pt x="120842" y="1042"/>
                    </a:cubicBezTo>
                    <a:lnTo>
                      <a:pt x="70390" y="1447"/>
                    </a:lnTo>
                    <a:lnTo>
                      <a:pt x="45147" y="1684"/>
                    </a:lnTo>
                    <a:cubicBezTo>
                      <a:pt x="44783" y="1686"/>
                      <a:pt x="44419" y="1687"/>
                      <a:pt x="44054" y="1687"/>
                    </a:cubicBezTo>
                    <a:cubicBezTo>
                      <a:pt x="41297" y="1687"/>
                      <a:pt x="38490" y="1628"/>
                      <a:pt x="35676" y="1628"/>
                    </a:cubicBezTo>
                    <a:cubicBezTo>
                      <a:pt x="33524" y="1628"/>
                      <a:pt x="31369" y="1663"/>
                      <a:pt x="29230" y="1785"/>
                    </a:cubicBezTo>
                    <a:cubicBezTo>
                      <a:pt x="28893" y="799"/>
                      <a:pt x="28026" y="1"/>
                      <a:pt x="2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 flipH="1">
                <a:off x="446315" y="4749856"/>
                <a:ext cx="2584696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128480" h="2063" extrusionOk="0">
                    <a:moveTo>
                      <a:pt x="127669" y="0"/>
                    </a:moveTo>
                    <a:cubicBezTo>
                      <a:pt x="96589" y="511"/>
                      <a:pt x="65540" y="780"/>
                      <a:pt x="34463" y="780"/>
                    </a:cubicBezTo>
                    <a:cubicBezTo>
                      <a:pt x="32629" y="780"/>
                      <a:pt x="30795" y="779"/>
                      <a:pt x="28961" y="777"/>
                    </a:cubicBezTo>
                    <a:cubicBezTo>
                      <a:pt x="19600" y="777"/>
                      <a:pt x="10206" y="744"/>
                      <a:pt x="845" y="676"/>
                    </a:cubicBezTo>
                    <a:cubicBezTo>
                      <a:pt x="1" y="676"/>
                      <a:pt x="1" y="1926"/>
                      <a:pt x="845" y="1926"/>
                    </a:cubicBezTo>
                    <a:lnTo>
                      <a:pt x="845" y="1960"/>
                    </a:lnTo>
                    <a:cubicBezTo>
                      <a:pt x="12016" y="2029"/>
                      <a:pt x="23191" y="2063"/>
                      <a:pt x="34367" y="2063"/>
                    </a:cubicBezTo>
                    <a:cubicBezTo>
                      <a:pt x="56086" y="2063"/>
                      <a:pt x="77810" y="1935"/>
                      <a:pt x="99520" y="1690"/>
                    </a:cubicBezTo>
                    <a:cubicBezTo>
                      <a:pt x="108914" y="1555"/>
                      <a:pt x="118275" y="1419"/>
                      <a:pt x="127669" y="1250"/>
                    </a:cubicBezTo>
                    <a:cubicBezTo>
                      <a:pt x="128480" y="1250"/>
                      <a:pt x="128480" y="0"/>
                      <a:pt x="12766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 flipH="1">
                <a:off x="454463" y="4208715"/>
                <a:ext cx="2603064" cy="587773"/>
              </a:xfrm>
              <a:custGeom>
                <a:avLst/>
                <a:gdLst/>
                <a:ahLst/>
                <a:cxnLst/>
                <a:rect l="l" t="t" r="r" b="b"/>
                <a:pathLst>
                  <a:path w="129393" h="29217" extrusionOk="0">
                    <a:moveTo>
                      <a:pt x="127196" y="1284"/>
                    </a:moveTo>
                    <a:cubicBezTo>
                      <a:pt x="127263" y="3887"/>
                      <a:pt x="127365" y="6489"/>
                      <a:pt x="127432" y="9124"/>
                    </a:cubicBezTo>
                    <a:lnTo>
                      <a:pt x="29637" y="10037"/>
                    </a:lnTo>
                    <a:lnTo>
                      <a:pt x="6455" y="10273"/>
                    </a:lnTo>
                    <a:cubicBezTo>
                      <a:pt x="12605" y="8178"/>
                      <a:pt x="18688" y="5880"/>
                      <a:pt x="24872" y="3853"/>
                    </a:cubicBezTo>
                    <a:cubicBezTo>
                      <a:pt x="28792" y="2535"/>
                      <a:pt x="32441" y="1453"/>
                      <a:pt x="36598" y="1420"/>
                    </a:cubicBezTo>
                    <a:cubicBezTo>
                      <a:pt x="37983" y="1408"/>
                      <a:pt x="39369" y="1405"/>
                      <a:pt x="40754" y="1405"/>
                    </a:cubicBezTo>
                    <a:cubicBezTo>
                      <a:pt x="43525" y="1405"/>
                      <a:pt x="46296" y="1420"/>
                      <a:pt x="49067" y="1420"/>
                    </a:cubicBezTo>
                    <a:lnTo>
                      <a:pt x="99317" y="1352"/>
                    </a:lnTo>
                    <a:lnTo>
                      <a:pt x="127196" y="1284"/>
                    </a:lnTo>
                    <a:close/>
                    <a:moveTo>
                      <a:pt x="127804" y="0"/>
                    </a:moveTo>
                    <a:lnTo>
                      <a:pt x="76710" y="102"/>
                    </a:lnTo>
                    <a:lnTo>
                      <a:pt x="51568" y="136"/>
                    </a:lnTo>
                    <a:lnTo>
                      <a:pt x="38592" y="169"/>
                    </a:lnTo>
                    <a:cubicBezTo>
                      <a:pt x="34875" y="169"/>
                      <a:pt x="31529" y="406"/>
                      <a:pt x="27981" y="1521"/>
                    </a:cubicBezTo>
                    <a:cubicBezTo>
                      <a:pt x="19330" y="4191"/>
                      <a:pt x="10916" y="7570"/>
                      <a:pt x="2265" y="10307"/>
                    </a:cubicBezTo>
                    <a:lnTo>
                      <a:pt x="1859" y="10307"/>
                    </a:lnTo>
                    <a:cubicBezTo>
                      <a:pt x="1555" y="10307"/>
                      <a:pt x="1319" y="10510"/>
                      <a:pt x="1217" y="10780"/>
                    </a:cubicBezTo>
                    <a:cubicBezTo>
                      <a:pt x="271" y="16660"/>
                      <a:pt x="1" y="22641"/>
                      <a:pt x="508" y="28589"/>
                    </a:cubicBezTo>
                    <a:cubicBezTo>
                      <a:pt x="508" y="28941"/>
                      <a:pt x="813" y="29217"/>
                      <a:pt x="1137" y="29217"/>
                    </a:cubicBezTo>
                    <a:cubicBezTo>
                      <a:pt x="1186" y="29217"/>
                      <a:pt x="1236" y="29210"/>
                      <a:pt x="1285" y="29197"/>
                    </a:cubicBezTo>
                    <a:lnTo>
                      <a:pt x="2569" y="28927"/>
                    </a:lnTo>
                    <a:cubicBezTo>
                      <a:pt x="3329" y="28800"/>
                      <a:pt x="3080" y="27694"/>
                      <a:pt x="2379" y="27694"/>
                    </a:cubicBezTo>
                    <a:cubicBezTo>
                      <a:pt x="2331" y="27694"/>
                      <a:pt x="2282" y="27700"/>
                      <a:pt x="2231" y="27710"/>
                    </a:cubicBezTo>
                    <a:lnTo>
                      <a:pt x="1724" y="27812"/>
                    </a:lnTo>
                    <a:cubicBezTo>
                      <a:pt x="1319" y="22405"/>
                      <a:pt x="1555" y="16930"/>
                      <a:pt x="2400" y="11557"/>
                    </a:cubicBezTo>
                    <a:lnTo>
                      <a:pt x="2434" y="11557"/>
                    </a:lnTo>
                    <a:lnTo>
                      <a:pt x="100398" y="10611"/>
                    </a:lnTo>
                    <a:lnTo>
                      <a:pt x="127466" y="10375"/>
                    </a:lnTo>
                    <a:cubicBezTo>
                      <a:pt x="127500" y="10442"/>
                      <a:pt x="127534" y="10510"/>
                      <a:pt x="127601" y="10577"/>
                    </a:cubicBezTo>
                    <a:cubicBezTo>
                      <a:pt x="127973" y="16187"/>
                      <a:pt x="128108" y="21830"/>
                      <a:pt x="128074" y="27440"/>
                    </a:cubicBezTo>
                    <a:cubicBezTo>
                      <a:pt x="128074" y="27862"/>
                      <a:pt x="128387" y="28073"/>
                      <a:pt x="128700" y="28073"/>
                    </a:cubicBezTo>
                    <a:cubicBezTo>
                      <a:pt x="129012" y="28073"/>
                      <a:pt x="129325" y="27862"/>
                      <a:pt x="129325" y="27440"/>
                    </a:cubicBezTo>
                    <a:cubicBezTo>
                      <a:pt x="129392" y="21526"/>
                      <a:pt x="129223" y="15612"/>
                      <a:pt x="128852" y="9733"/>
                    </a:cubicBezTo>
                    <a:cubicBezTo>
                      <a:pt x="128818" y="9564"/>
                      <a:pt x="128784" y="9462"/>
                      <a:pt x="128683" y="9327"/>
                    </a:cubicBezTo>
                    <a:cubicBezTo>
                      <a:pt x="128615" y="6421"/>
                      <a:pt x="128548" y="3515"/>
                      <a:pt x="128446" y="642"/>
                    </a:cubicBezTo>
                    <a:cubicBezTo>
                      <a:pt x="128446" y="271"/>
                      <a:pt x="128176" y="0"/>
                      <a:pt x="127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20"/>
            <p:cNvGrpSpPr/>
            <p:nvPr/>
          </p:nvGrpSpPr>
          <p:grpSpPr>
            <a:xfrm>
              <a:off x="4523650" y="4190851"/>
              <a:ext cx="801600" cy="293517"/>
              <a:chOff x="3904550" y="4190851"/>
              <a:chExt cx="801600" cy="293517"/>
            </a:xfrm>
          </p:grpSpPr>
          <p:sp>
            <p:nvSpPr>
              <p:cNvPr id="323" name="Google Shape;323;p20"/>
              <p:cNvSpPr/>
              <p:nvPr/>
            </p:nvSpPr>
            <p:spPr>
              <a:xfrm rot="413174">
                <a:off x="3968675" y="4230445"/>
                <a:ext cx="673359" cy="214328"/>
              </a:xfrm>
              <a:custGeom>
                <a:avLst/>
                <a:gdLst/>
                <a:ahLst/>
                <a:cxnLst/>
                <a:rect l="l" t="t" r="r" b="b"/>
                <a:pathLst>
                  <a:path w="26934" h="8573" extrusionOk="0">
                    <a:moveTo>
                      <a:pt x="23987" y="1"/>
                    </a:moveTo>
                    <a:cubicBezTo>
                      <a:pt x="23911" y="1"/>
                      <a:pt x="23834" y="5"/>
                      <a:pt x="23757" y="12"/>
                    </a:cubicBezTo>
                    <a:lnTo>
                      <a:pt x="3177" y="2209"/>
                    </a:lnTo>
                    <a:cubicBezTo>
                      <a:pt x="1487" y="2378"/>
                      <a:pt x="1" y="3527"/>
                      <a:pt x="1" y="5385"/>
                    </a:cubicBezTo>
                    <a:cubicBezTo>
                      <a:pt x="1" y="6871"/>
                      <a:pt x="1328" y="8573"/>
                      <a:pt x="2950" y="8573"/>
                    </a:cubicBezTo>
                    <a:cubicBezTo>
                      <a:pt x="3025" y="8573"/>
                      <a:pt x="3101" y="8569"/>
                      <a:pt x="3177" y="8562"/>
                    </a:cubicBezTo>
                    <a:lnTo>
                      <a:pt x="23757" y="6365"/>
                    </a:lnTo>
                    <a:cubicBezTo>
                      <a:pt x="25446" y="6162"/>
                      <a:pt x="26933" y="5013"/>
                      <a:pt x="26933" y="3189"/>
                    </a:cubicBezTo>
                    <a:cubicBezTo>
                      <a:pt x="26933" y="1672"/>
                      <a:pt x="25608" y="1"/>
                      <a:pt x="23987" y="1"/>
                    </a:cubicBezTo>
                    <a:close/>
                  </a:path>
                </a:pathLst>
              </a:custGeom>
              <a:solidFill>
                <a:srgbClr val="CAD3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0"/>
              <p:cNvSpPr txBox="1"/>
              <p:nvPr/>
            </p:nvSpPr>
            <p:spPr>
              <a:xfrm>
                <a:off x="3904550" y="4190909"/>
                <a:ext cx="801600" cy="2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325" name="Google Shape;325;p20"/>
          <p:cNvSpPr txBox="1"/>
          <p:nvPr/>
        </p:nvSpPr>
        <p:spPr>
          <a:xfrm>
            <a:off x="646900" y="4262575"/>
            <a:ext cx="343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Recursive definition for P(c)</a:t>
            </a:r>
            <a:endParaRPr sz="1600"/>
          </a:p>
        </p:txBody>
      </p:sp>
      <p:sp>
        <p:nvSpPr>
          <p:cNvPr id="326" name="Google Shape;326;p20"/>
          <p:cNvSpPr txBox="1"/>
          <p:nvPr/>
        </p:nvSpPr>
        <p:spPr>
          <a:xfrm>
            <a:off x="646905" y="2570375"/>
            <a:ext cx="548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DP Algorithm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327" name="Google Shape;327;p20"/>
          <p:cNvSpPr txBox="1"/>
          <p:nvPr/>
        </p:nvSpPr>
        <p:spPr>
          <a:xfrm>
            <a:off x="646899" y="3425034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Subproblem Graph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maximum profit using bottom up approach</a:t>
            </a:r>
            <a:endParaRPr/>
          </a:p>
        </p:txBody>
      </p:sp>
      <p:sp>
        <p:nvSpPr>
          <p:cNvPr id="333" name="Google Shape;333;p21"/>
          <p:cNvSpPr txBox="1"/>
          <p:nvPr/>
        </p:nvSpPr>
        <p:spPr>
          <a:xfrm>
            <a:off x="1372200" y="1490775"/>
            <a:ext cx="6399600" cy="23397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Draw the subproblem graph and find the </a:t>
            </a:r>
            <a:r>
              <a:rPr lang="en" b="1">
                <a:highlight>
                  <a:srgbClr val="EAD1DC"/>
                </a:highlight>
              </a:rPr>
              <a:t>dependencies</a:t>
            </a:r>
            <a:r>
              <a:rPr lang="en"/>
              <a:t> among subproblems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 a </a:t>
            </a:r>
            <a:r>
              <a:rPr lang="en" b="1">
                <a:highlight>
                  <a:srgbClr val="EAD1DC"/>
                </a:highlight>
              </a:rPr>
              <a:t>dictionary</a:t>
            </a:r>
            <a:r>
              <a:rPr lang="en"/>
              <a:t> to store solutions to subproblem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Using an iterative function, solve the problem 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highlight>
                  <a:srgbClr val="EAD1DC"/>
                </a:highlight>
              </a:rPr>
              <a:t>Compute</a:t>
            </a:r>
            <a:r>
              <a:rPr lang="en"/>
              <a:t> the </a:t>
            </a:r>
            <a:r>
              <a:rPr lang="en" b="1"/>
              <a:t>solutions of subproblems</a:t>
            </a:r>
            <a:r>
              <a:rPr lang="en"/>
              <a:t> of a problem </a:t>
            </a:r>
            <a:r>
              <a:rPr lang="en" b="1"/>
              <a:t>first</a:t>
            </a:r>
            <a:endParaRPr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 to P is computed based on the solutions to its subproblem and is stored into the dictionary (memorisation)</a:t>
            </a:r>
            <a:endParaRPr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75" y="4444975"/>
            <a:ext cx="217625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On-screen Show (16:9)</PresentationFormat>
  <Paragraphs>160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Fira Sans Extra Condensed Medium</vt:lpstr>
      <vt:lpstr>Arial</vt:lpstr>
      <vt:lpstr>Fira Sans Extra Condensed</vt:lpstr>
      <vt:lpstr>Roboto</vt:lpstr>
      <vt:lpstr>Simple Light</vt:lpstr>
      <vt:lpstr>SS1 TEAM 7      Dynamic Programming</vt:lpstr>
      <vt:lpstr>PowerPoint Presentation</vt:lpstr>
      <vt:lpstr>Overview</vt:lpstr>
      <vt:lpstr>(a) </vt:lpstr>
      <vt:lpstr>Recursive definition for P(C)</vt:lpstr>
      <vt:lpstr>(b) </vt:lpstr>
      <vt:lpstr>PowerPoint Presentation</vt:lpstr>
      <vt:lpstr>PowerPoint Presentation</vt:lpstr>
      <vt:lpstr>Compute maximum profit using bottom up approach</vt:lpstr>
      <vt:lpstr>Dictionary: profit[C+1][n+1]</vt:lpstr>
      <vt:lpstr>Idea</vt:lpstr>
      <vt:lpstr>PowerPoint Presentation</vt:lpstr>
      <vt:lpstr>knapsack()</vt:lpstr>
      <vt:lpstr>Subproblem - P(14)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SS1 TEAM 7      Dynamic Programming</dc:title>
  <dc:creator>User</dc:creator>
  <cp:lastModifiedBy>#LIM SHI HAN#</cp:lastModifiedBy>
  <cp:revision>1</cp:revision>
  <dcterms:modified xsi:type="dcterms:W3CDTF">2022-01-14T16:11:18Z</dcterms:modified>
</cp:coreProperties>
</file>